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2"/>
  </p:notesMasterIdLst>
  <p:handoutMasterIdLst>
    <p:handoutMasterId r:id="rId43"/>
  </p:handoutMasterIdLst>
  <p:sldIdLst>
    <p:sldId id="259" r:id="rId3"/>
    <p:sldId id="268" r:id="rId4"/>
    <p:sldId id="261" r:id="rId5"/>
    <p:sldId id="308" r:id="rId6"/>
    <p:sldId id="289" r:id="rId7"/>
    <p:sldId id="294" r:id="rId8"/>
    <p:sldId id="293" r:id="rId9"/>
    <p:sldId id="292" r:id="rId10"/>
    <p:sldId id="291" r:id="rId11"/>
    <p:sldId id="307" r:id="rId12"/>
    <p:sldId id="290" r:id="rId13"/>
    <p:sldId id="299" r:id="rId14"/>
    <p:sldId id="300" r:id="rId15"/>
    <p:sldId id="303" r:id="rId16"/>
    <p:sldId id="301" r:id="rId17"/>
    <p:sldId id="304" r:id="rId18"/>
    <p:sldId id="295" r:id="rId19"/>
    <p:sldId id="283" r:id="rId20"/>
    <p:sldId id="312" r:id="rId21"/>
    <p:sldId id="319" r:id="rId22"/>
    <p:sldId id="320" r:id="rId23"/>
    <p:sldId id="317" r:id="rId24"/>
    <p:sldId id="321" r:id="rId25"/>
    <p:sldId id="322" r:id="rId26"/>
    <p:sldId id="316" r:id="rId27"/>
    <p:sldId id="324" r:id="rId28"/>
    <p:sldId id="325" r:id="rId29"/>
    <p:sldId id="323" r:id="rId30"/>
    <p:sldId id="313" r:id="rId31"/>
    <p:sldId id="315" r:id="rId32"/>
    <p:sldId id="331" r:id="rId33"/>
    <p:sldId id="326" r:id="rId34"/>
    <p:sldId id="328" r:id="rId35"/>
    <p:sldId id="327" r:id="rId36"/>
    <p:sldId id="318" r:id="rId37"/>
    <p:sldId id="332" r:id="rId38"/>
    <p:sldId id="333" r:id="rId39"/>
    <p:sldId id="276" r:id="rId40"/>
    <p:sldId id="277"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8"/>
            <p14:sldId id="261"/>
            <p14:sldId id="308"/>
            <p14:sldId id="289"/>
            <p14:sldId id="294"/>
            <p14:sldId id="293"/>
            <p14:sldId id="292"/>
            <p14:sldId id="291"/>
            <p14:sldId id="307"/>
            <p14:sldId id="290"/>
            <p14:sldId id="299"/>
            <p14:sldId id="300"/>
            <p14:sldId id="303"/>
            <p14:sldId id="301"/>
            <p14:sldId id="304"/>
            <p14:sldId id="295"/>
            <p14:sldId id="283"/>
            <p14:sldId id="312"/>
            <p14:sldId id="319"/>
            <p14:sldId id="320"/>
            <p14:sldId id="317"/>
            <p14:sldId id="321"/>
            <p14:sldId id="322"/>
            <p14:sldId id="316"/>
            <p14:sldId id="324"/>
            <p14:sldId id="325"/>
            <p14:sldId id="323"/>
            <p14:sldId id="313"/>
            <p14:sldId id="315"/>
            <p14:sldId id="331"/>
            <p14:sldId id="326"/>
            <p14:sldId id="328"/>
            <p14:sldId id="327"/>
            <p14:sldId id="318"/>
            <p14:sldId id="332"/>
          </p14:sldIdLst>
        </p14:section>
        <p14:section name="Conclusion and Summary" id="{790CEF5B-569A-4C2F-BED5-750B08C0E5AD}">
          <p14:sldIdLst>
            <p14:sldId id="333"/>
            <p14:sldId id="27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55D"/>
    <a:srgbClr val="66CCFF"/>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9" autoAdjust="0"/>
    <p:restoredTop sz="78987" autoAdjust="0"/>
  </p:normalViewPr>
  <p:slideViewPr>
    <p:cSldViewPr>
      <p:cViewPr>
        <p:scale>
          <a:sx n="70" d="100"/>
          <a:sy n="70" d="100"/>
        </p:scale>
        <p:origin x="-234" y="-8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image" Target="../media/image15.gif"/></Relationships>
</file>

<file path=ppt/diagrams/_rels/data5.xml.rels><?xml version="1.0" encoding="UTF-8" standalone="yes"?>
<Relationships xmlns="http://schemas.openxmlformats.org/package/2006/relationships"><Relationship Id="rId1" Type="http://schemas.openxmlformats.org/officeDocument/2006/relationships/image" Target="../media/image24.png"/></Relationships>
</file>

<file path=ppt/diagrams/_rels/data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image" Target="../media/image15.gif"/></Relationships>
</file>

<file path=ppt/diagrams/_rels/drawing5.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7B97F-1CEF-4926-B070-B4F1F21229E5}" type="doc">
      <dgm:prSet loTypeId="urn:microsoft.com/office/officeart/2009/layout/CirclePictureHierarchy" loCatId="picture" qsTypeId="urn:microsoft.com/office/officeart/2005/8/quickstyle/3d3" qsCatId="3D" csTypeId="urn:microsoft.com/office/officeart/2005/8/colors/colorful1" csCatId="colorful" phldr="1"/>
      <dgm:spPr/>
      <dgm:t>
        <a:bodyPr/>
        <a:lstStyle/>
        <a:p>
          <a:endParaRPr lang="en-US"/>
        </a:p>
      </dgm:t>
    </dgm:pt>
    <dgm:pt modelId="{F0373198-EC2F-4915-8D74-1869452C8BA6}">
      <dgm:prSet phldrT="[Text]"/>
      <dgm:spPr/>
      <dgm:t>
        <a:bodyPr/>
        <a:lstStyle/>
        <a:p>
          <a:r>
            <a:rPr lang="en-US" dirty="0" err="1" smtClean="0"/>
            <a:t>Samy’s</a:t>
          </a:r>
          <a:r>
            <a:rPr lang="en-US" dirty="0" smtClean="0"/>
            <a:t> profile</a:t>
          </a:r>
          <a:endParaRPr lang="en-US" dirty="0"/>
        </a:p>
      </dgm:t>
    </dgm:pt>
    <dgm:pt modelId="{64E4AAC3-BAD6-475C-BCDE-75CF12FEB5A9}" type="parTrans" cxnId="{4154522E-9DBE-4FEF-B777-E96178A74476}">
      <dgm:prSet/>
      <dgm:spPr/>
      <dgm:t>
        <a:bodyPr/>
        <a:lstStyle/>
        <a:p>
          <a:endParaRPr lang="en-US"/>
        </a:p>
      </dgm:t>
    </dgm:pt>
    <dgm:pt modelId="{F28B95B6-30ED-4C3B-AA36-E6013CCBB3AD}" type="sibTrans" cxnId="{4154522E-9DBE-4FEF-B777-E96178A74476}">
      <dgm:prSet/>
      <dgm:spPr/>
      <dgm:t>
        <a:bodyPr/>
        <a:lstStyle/>
        <a:p>
          <a:endParaRPr lang="en-US"/>
        </a:p>
      </dgm:t>
    </dgm:pt>
    <dgm:pt modelId="{5DFD580B-D2E0-4FB0-9AA8-1A85C76569F7}">
      <dgm:prSet phldrT="[Text]"/>
      <dgm:spPr/>
      <dgm:t>
        <a:bodyPr/>
        <a:lstStyle/>
        <a:p>
          <a:r>
            <a:rPr lang="en-US" dirty="0" smtClean="0"/>
            <a:t>friend</a:t>
          </a:r>
          <a:r>
            <a:rPr lang="en-US" baseline="20000" dirty="0" smtClean="0"/>
            <a:t>1</a:t>
          </a:r>
          <a:r>
            <a:rPr lang="en-US" dirty="0" smtClean="0"/>
            <a:t> profile</a:t>
          </a:r>
          <a:endParaRPr lang="en-US" dirty="0"/>
        </a:p>
      </dgm:t>
    </dgm:pt>
    <dgm:pt modelId="{FC62B4A8-B67D-46CC-9C51-9E0350FE4803}" type="parTrans" cxnId="{B387EAB6-52CD-47A5-96C0-D81365810CD6}">
      <dgm:prSet/>
      <dgm:spPr/>
      <dgm:t>
        <a:bodyPr/>
        <a:lstStyle/>
        <a:p>
          <a:endParaRPr lang="en-US"/>
        </a:p>
      </dgm:t>
    </dgm:pt>
    <dgm:pt modelId="{EAC44CE0-6978-4719-AF6D-6FE1C6AC17F4}" type="sibTrans" cxnId="{B387EAB6-52CD-47A5-96C0-D81365810CD6}">
      <dgm:prSet/>
      <dgm:spPr/>
      <dgm:t>
        <a:bodyPr/>
        <a:lstStyle/>
        <a:p>
          <a:endParaRPr lang="en-US"/>
        </a:p>
      </dgm:t>
    </dgm:pt>
    <dgm:pt modelId="{8C16D8A1-228C-4EF3-9F92-9935819508AD}">
      <dgm:prSet phldrT="[Text]"/>
      <dgm:spPr/>
      <dgm:t>
        <a:bodyPr/>
        <a:lstStyle/>
        <a:p>
          <a:r>
            <a:rPr lang="en-US" dirty="0" smtClean="0"/>
            <a:t>friend</a:t>
          </a:r>
          <a:r>
            <a:rPr lang="en-US" baseline="20000" dirty="0" smtClean="0"/>
            <a:t>2</a:t>
          </a:r>
          <a:r>
            <a:rPr lang="en-US" dirty="0" smtClean="0"/>
            <a:t> profile</a:t>
          </a:r>
          <a:endParaRPr lang="en-US" dirty="0"/>
        </a:p>
      </dgm:t>
    </dgm:pt>
    <dgm:pt modelId="{568B1CAE-68D1-430B-A1EF-D17E5CD0C174}" type="parTrans" cxnId="{90B35617-AE42-401B-B292-5B7C5E4EE51A}">
      <dgm:prSet/>
      <dgm:spPr/>
      <dgm:t>
        <a:bodyPr/>
        <a:lstStyle/>
        <a:p>
          <a:endParaRPr lang="en-US"/>
        </a:p>
      </dgm:t>
    </dgm:pt>
    <dgm:pt modelId="{75BFE4FA-195B-4174-8D86-C4F67A69D5FD}" type="sibTrans" cxnId="{90B35617-AE42-401B-B292-5B7C5E4EE51A}">
      <dgm:prSet/>
      <dgm:spPr/>
      <dgm:t>
        <a:bodyPr/>
        <a:lstStyle/>
        <a:p>
          <a:endParaRPr lang="en-US"/>
        </a:p>
      </dgm:t>
    </dgm:pt>
    <dgm:pt modelId="{445876F0-4EA3-48D9-850F-9442C8534A80}">
      <dgm:prSet phldrT="[Text]"/>
      <dgm:spPr/>
      <dgm:t>
        <a:bodyPr/>
        <a:lstStyle/>
        <a:p>
          <a:r>
            <a:rPr lang="en-US" dirty="0" smtClean="0"/>
            <a:t>friend</a:t>
          </a:r>
          <a:r>
            <a:rPr lang="en-US" baseline="20000" dirty="0" smtClean="0"/>
            <a:t>2</a:t>
          </a:r>
          <a:r>
            <a:rPr lang="en-US" dirty="0" smtClean="0"/>
            <a:t> profile</a:t>
          </a:r>
          <a:endParaRPr lang="en-US" dirty="0"/>
        </a:p>
      </dgm:t>
    </dgm:pt>
    <dgm:pt modelId="{7E2E29C7-67DD-4295-AB63-3504F4C65A7E}" type="parTrans" cxnId="{2563B3A3-43C1-4CB2-B74F-8CB5323F0D8A}">
      <dgm:prSet/>
      <dgm:spPr/>
      <dgm:t>
        <a:bodyPr/>
        <a:lstStyle/>
        <a:p>
          <a:endParaRPr lang="en-US"/>
        </a:p>
      </dgm:t>
    </dgm:pt>
    <dgm:pt modelId="{5DBAAF8B-968C-4697-9EDD-3F5D554F26FE}" type="sibTrans" cxnId="{2563B3A3-43C1-4CB2-B74F-8CB5323F0D8A}">
      <dgm:prSet/>
      <dgm:spPr/>
      <dgm:t>
        <a:bodyPr/>
        <a:lstStyle/>
        <a:p>
          <a:endParaRPr lang="en-US"/>
        </a:p>
      </dgm:t>
    </dgm:pt>
    <dgm:pt modelId="{AFFC4936-B49D-485B-AD77-D06CAE76CDE8}">
      <dgm:prSet phldrT="[Text]"/>
      <dgm:spPr/>
      <dgm:t>
        <a:bodyPr/>
        <a:lstStyle/>
        <a:p>
          <a:r>
            <a:rPr lang="en-US" dirty="0" smtClean="0"/>
            <a:t>friend</a:t>
          </a:r>
          <a:r>
            <a:rPr lang="en-US" baseline="20000" dirty="0" smtClean="0"/>
            <a:t>1</a:t>
          </a:r>
          <a:r>
            <a:rPr lang="en-US" dirty="0" smtClean="0"/>
            <a:t> profile</a:t>
          </a:r>
          <a:endParaRPr lang="en-US" dirty="0"/>
        </a:p>
      </dgm:t>
    </dgm:pt>
    <dgm:pt modelId="{D2E03597-5D7F-4B3D-844E-6A837708E331}" type="parTrans" cxnId="{0AF59B07-6C34-4D9E-AD01-1EDAD5B1420A}">
      <dgm:prSet/>
      <dgm:spPr/>
      <dgm:t>
        <a:bodyPr/>
        <a:lstStyle/>
        <a:p>
          <a:endParaRPr lang="en-US"/>
        </a:p>
      </dgm:t>
    </dgm:pt>
    <dgm:pt modelId="{3FBD4B8C-B1F1-43D1-961E-E251358E4814}" type="sibTrans" cxnId="{0AF59B07-6C34-4D9E-AD01-1EDAD5B1420A}">
      <dgm:prSet/>
      <dgm:spPr/>
      <dgm:t>
        <a:bodyPr/>
        <a:lstStyle/>
        <a:p>
          <a:endParaRPr lang="en-US"/>
        </a:p>
      </dgm:t>
    </dgm:pt>
    <dgm:pt modelId="{DCAAB69D-32BE-42DD-A7FE-77621F6BD836}">
      <dgm:prSet phldrT="[Text]"/>
      <dgm:spPr/>
      <dgm:t>
        <a:bodyPr/>
        <a:lstStyle/>
        <a:p>
          <a:r>
            <a:rPr lang="en-US" dirty="0" smtClean="0"/>
            <a:t>friend</a:t>
          </a:r>
          <a:r>
            <a:rPr lang="en-US" baseline="20000" dirty="0" smtClean="0"/>
            <a:t>2</a:t>
          </a:r>
          <a:r>
            <a:rPr lang="en-US" dirty="0" smtClean="0"/>
            <a:t> profile</a:t>
          </a:r>
          <a:endParaRPr lang="en-US" dirty="0"/>
        </a:p>
      </dgm:t>
    </dgm:pt>
    <dgm:pt modelId="{7EC2741A-A21C-431D-B473-94F12BA8DF7F}" type="parTrans" cxnId="{913F0037-C85F-4D9E-8D8E-35CB1CC4B6E3}">
      <dgm:prSet/>
      <dgm:spPr/>
      <dgm:t>
        <a:bodyPr/>
        <a:lstStyle/>
        <a:p>
          <a:endParaRPr lang="en-US"/>
        </a:p>
      </dgm:t>
    </dgm:pt>
    <dgm:pt modelId="{AFEA4A60-CD0F-41E0-A28C-7F0745C6C319}" type="sibTrans" cxnId="{913F0037-C85F-4D9E-8D8E-35CB1CC4B6E3}">
      <dgm:prSet/>
      <dgm:spPr/>
      <dgm:t>
        <a:bodyPr/>
        <a:lstStyle/>
        <a:p>
          <a:endParaRPr lang="en-US"/>
        </a:p>
      </dgm:t>
    </dgm:pt>
    <dgm:pt modelId="{7426F6FE-0E7A-4D42-A96C-53B0D10F4F05}" type="pres">
      <dgm:prSet presAssocID="{48D7B97F-1CEF-4926-B070-B4F1F21229E5}" presName="hierChild1" presStyleCnt="0">
        <dgm:presLayoutVars>
          <dgm:chPref val="1"/>
          <dgm:dir/>
          <dgm:animOne val="branch"/>
          <dgm:animLvl val="lvl"/>
          <dgm:resizeHandles/>
        </dgm:presLayoutVars>
      </dgm:prSet>
      <dgm:spPr/>
      <dgm:t>
        <a:bodyPr/>
        <a:lstStyle/>
        <a:p>
          <a:endParaRPr lang="en-US"/>
        </a:p>
      </dgm:t>
    </dgm:pt>
    <dgm:pt modelId="{29D7E3C2-067B-4845-A1EC-EF07F8242AD6}" type="pres">
      <dgm:prSet presAssocID="{F0373198-EC2F-4915-8D74-1869452C8BA6}" presName="hierRoot1" presStyleCnt="0"/>
      <dgm:spPr/>
    </dgm:pt>
    <dgm:pt modelId="{5E3410DB-6AC1-4FFC-9B0D-DC87C374B22F}" type="pres">
      <dgm:prSet presAssocID="{F0373198-EC2F-4915-8D74-1869452C8BA6}" presName="composite" presStyleCnt="0"/>
      <dgm:spPr/>
    </dgm:pt>
    <dgm:pt modelId="{C050EAD8-7393-4E4F-B530-5E092D70B5D0}" type="pres">
      <dgm:prSet presAssocID="{F0373198-EC2F-4915-8D74-1869452C8BA6}" presName="image" presStyleLbl="node0" presStyleIdx="0" presStyleCnt="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46D35A98-1BD2-4BEA-90FD-69CAB73CA501}" type="pres">
      <dgm:prSet presAssocID="{F0373198-EC2F-4915-8D74-1869452C8BA6}" presName="text" presStyleLbl="revTx" presStyleIdx="0" presStyleCnt="6">
        <dgm:presLayoutVars>
          <dgm:chPref val="3"/>
        </dgm:presLayoutVars>
      </dgm:prSet>
      <dgm:spPr/>
      <dgm:t>
        <a:bodyPr/>
        <a:lstStyle/>
        <a:p>
          <a:endParaRPr lang="en-US"/>
        </a:p>
      </dgm:t>
    </dgm:pt>
    <dgm:pt modelId="{B1B35624-845C-48CF-8503-03801E131BE1}" type="pres">
      <dgm:prSet presAssocID="{F0373198-EC2F-4915-8D74-1869452C8BA6}" presName="hierChild2" presStyleCnt="0"/>
      <dgm:spPr/>
    </dgm:pt>
    <dgm:pt modelId="{4C3D3CD9-9FE4-4723-9ADF-D26DB1D2A0FB}" type="pres">
      <dgm:prSet presAssocID="{FC62B4A8-B67D-46CC-9C51-9E0350FE4803}" presName="Name10" presStyleLbl="parChTrans1D2" presStyleIdx="0" presStyleCnt="2"/>
      <dgm:spPr/>
      <dgm:t>
        <a:bodyPr/>
        <a:lstStyle/>
        <a:p>
          <a:endParaRPr lang="en-US"/>
        </a:p>
      </dgm:t>
    </dgm:pt>
    <dgm:pt modelId="{23FCF2AD-3E5C-41D5-A751-B547C54CB90C}" type="pres">
      <dgm:prSet presAssocID="{5DFD580B-D2E0-4FB0-9AA8-1A85C76569F7}" presName="hierRoot2" presStyleCnt="0"/>
      <dgm:spPr/>
    </dgm:pt>
    <dgm:pt modelId="{825530D5-B3FA-411D-9676-8FA4C66DF445}" type="pres">
      <dgm:prSet presAssocID="{5DFD580B-D2E0-4FB0-9AA8-1A85C76569F7}" presName="composite2" presStyleCnt="0"/>
      <dgm:spPr/>
    </dgm:pt>
    <dgm:pt modelId="{7A4508AC-3027-4E2B-A323-AC7F683DD18F}" type="pres">
      <dgm:prSet presAssocID="{5DFD580B-D2E0-4FB0-9AA8-1A85C76569F7}" presName="image2" presStyleLbl="node2" presStyleIdx="0" presStyleCnt="2"/>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33228C56-1C14-486C-B33D-E29E9ECB06EC}" type="pres">
      <dgm:prSet presAssocID="{5DFD580B-D2E0-4FB0-9AA8-1A85C76569F7}" presName="text2" presStyleLbl="revTx" presStyleIdx="1" presStyleCnt="6" custScaleX="94811">
        <dgm:presLayoutVars>
          <dgm:chPref val="3"/>
        </dgm:presLayoutVars>
      </dgm:prSet>
      <dgm:spPr/>
      <dgm:t>
        <a:bodyPr/>
        <a:lstStyle/>
        <a:p>
          <a:endParaRPr lang="en-US"/>
        </a:p>
      </dgm:t>
    </dgm:pt>
    <dgm:pt modelId="{8EA22FF7-7D44-4D65-A863-D1864FFBF3EF}" type="pres">
      <dgm:prSet presAssocID="{5DFD580B-D2E0-4FB0-9AA8-1A85C76569F7}" presName="hierChild3" presStyleCnt="0"/>
      <dgm:spPr/>
    </dgm:pt>
    <dgm:pt modelId="{7BE37AC8-8C67-4C4B-9D0A-EDAB2F82F33C}" type="pres">
      <dgm:prSet presAssocID="{568B1CAE-68D1-430B-A1EF-D17E5CD0C174}" presName="Name17" presStyleLbl="parChTrans1D3" presStyleIdx="0" presStyleCnt="3"/>
      <dgm:spPr/>
      <dgm:t>
        <a:bodyPr/>
        <a:lstStyle/>
        <a:p>
          <a:endParaRPr lang="en-US"/>
        </a:p>
      </dgm:t>
    </dgm:pt>
    <dgm:pt modelId="{BEC672B5-BB2A-4D4C-A86C-C5AE4C0EB224}" type="pres">
      <dgm:prSet presAssocID="{8C16D8A1-228C-4EF3-9F92-9935819508AD}" presName="hierRoot3" presStyleCnt="0"/>
      <dgm:spPr/>
    </dgm:pt>
    <dgm:pt modelId="{3A839BA7-341D-48BF-851D-01572E48D0AD}" type="pres">
      <dgm:prSet presAssocID="{8C16D8A1-228C-4EF3-9F92-9935819508AD}" presName="composite3" presStyleCnt="0"/>
      <dgm:spPr/>
    </dgm:pt>
    <dgm:pt modelId="{EB77E69E-071F-4476-94EA-6782D57AB0EF}" type="pres">
      <dgm:prSet presAssocID="{8C16D8A1-228C-4EF3-9F92-9935819508AD}" presName="image3" presStyleLbl="node3" presStyleIdx="0"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2739E438-3752-40DA-B6FD-D672B4210803}" type="pres">
      <dgm:prSet presAssocID="{8C16D8A1-228C-4EF3-9F92-9935819508AD}" presName="text3" presStyleLbl="revTx" presStyleIdx="2" presStyleCnt="6">
        <dgm:presLayoutVars>
          <dgm:chPref val="3"/>
        </dgm:presLayoutVars>
      </dgm:prSet>
      <dgm:spPr/>
      <dgm:t>
        <a:bodyPr/>
        <a:lstStyle/>
        <a:p>
          <a:endParaRPr lang="en-US"/>
        </a:p>
      </dgm:t>
    </dgm:pt>
    <dgm:pt modelId="{E928EB4D-83A4-4841-B554-7AE836472352}" type="pres">
      <dgm:prSet presAssocID="{8C16D8A1-228C-4EF3-9F92-9935819508AD}" presName="hierChild4" presStyleCnt="0"/>
      <dgm:spPr/>
    </dgm:pt>
    <dgm:pt modelId="{BB05C8E5-3FA5-4BA2-BDDF-7559E18665B2}" type="pres">
      <dgm:prSet presAssocID="{7E2E29C7-67DD-4295-AB63-3504F4C65A7E}" presName="Name17" presStyleLbl="parChTrans1D3" presStyleIdx="1" presStyleCnt="3"/>
      <dgm:spPr/>
      <dgm:t>
        <a:bodyPr/>
        <a:lstStyle/>
        <a:p>
          <a:endParaRPr lang="en-US"/>
        </a:p>
      </dgm:t>
    </dgm:pt>
    <dgm:pt modelId="{C3C747CA-9F63-4340-91B0-BEDB8EB29339}" type="pres">
      <dgm:prSet presAssocID="{445876F0-4EA3-48D9-850F-9442C8534A80}" presName="hierRoot3" presStyleCnt="0"/>
      <dgm:spPr/>
    </dgm:pt>
    <dgm:pt modelId="{1E683841-D3B6-4B36-8E5F-18FE989DA9AD}" type="pres">
      <dgm:prSet presAssocID="{445876F0-4EA3-48D9-850F-9442C8534A80}" presName="composite3" presStyleCnt="0"/>
      <dgm:spPr/>
    </dgm:pt>
    <dgm:pt modelId="{131B72EC-D0A7-49C3-9476-A48533D129B7}" type="pres">
      <dgm:prSet presAssocID="{445876F0-4EA3-48D9-850F-9442C8534A80}" presName="image3" presStyleLbl="node3"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C899D4EF-5D3A-43A3-8B12-0A7D199A11FD}" type="pres">
      <dgm:prSet presAssocID="{445876F0-4EA3-48D9-850F-9442C8534A80}" presName="text3" presStyleLbl="revTx" presStyleIdx="3" presStyleCnt="6">
        <dgm:presLayoutVars>
          <dgm:chPref val="3"/>
        </dgm:presLayoutVars>
      </dgm:prSet>
      <dgm:spPr/>
      <dgm:t>
        <a:bodyPr/>
        <a:lstStyle/>
        <a:p>
          <a:endParaRPr lang="en-US"/>
        </a:p>
      </dgm:t>
    </dgm:pt>
    <dgm:pt modelId="{B5A50614-5D44-47E6-A1A7-701152C5B5DE}" type="pres">
      <dgm:prSet presAssocID="{445876F0-4EA3-48D9-850F-9442C8534A80}" presName="hierChild4" presStyleCnt="0"/>
      <dgm:spPr/>
    </dgm:pt>
    <dgm:pt modelId="{262B90D6-0D44-4E41-BA92-053E68ED3955}" type="pres">
      <dgm:prSet presAssocID="{D2E03597-5D7F-4B3D-844E-6A837708E331}" presName="Name10" presStyleLbl="parChTrans1D2" presStyleIdx="1" presStyleCnt="2"/>
      <dgm:spPr/>
      <dgm:t>
        <a:bodyPr/>
        <a:lstStyle/>
        <a:p>
          <a:endParaRPr lang="en-US"/>
        </a:p>
      </dgm:t>
    </dgm:pt>
    <dgm:pt modelId="{25656402-420B-4F85-B861-09938A2C8E5E}" type="pres">
      <dgm:prSet presAssocID="{AFFC4936-B49D-485B-AD77-D06CAE76CDE8}" presName="hierRoot2" presStyleCnt="0"/>
      <dgm:spPr/>
    </dgm:pt>
    <dgm:pt modelId="{05F015CF-3F95-4BB7-8087-E4DD8C00317F}" type="pres">
      <dgm:prSet presAssocID="{AFFC4936-B49D-485B-AD77-D06CAE76CDE8}" presName="composite2" presStyleCnt="0"/>
      <dgm:spPr/>
    </dgm:pt>
    <dgm:pt modelId="{01E28B2F-C03B-47DB-876B-9B9C8C64382A}" type="pres">
      <dgm:prSet presAssocID="{AFFC4936-B49D-485B-AD77-D06CAE76CDE8}" presName="image2" presStyleLbl="node2" presStyleIdx="1" presStyleCnt="2"/>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4E3C64FF-E3DA-41B4-813C-6A1CD7C03562}" type="pres">
      <dgm:prSet presAssocID="{AFFC4936-B49D-485B-AD77-D06CAE76CDE8}" presName="text2" presStyleLbl="revTx" presStyleIdx="4" presStyleCnt="6">
        <dgm:presLayoutVars>
          <dgm:chPref val="3"/>
        </dgm:presLayoutVars>
      </dgm:prSet>
      <dgm:spPr/>
      <dgm:t>
        <a:bodyPr/>
        <a:lstStyle/>
        <a:p>
          <a:endParaRPr lang="en-US"/>
        </a:p>
      </dgm:t>
    </dgm:pt>
    <dgm:pt modelId="{05E788A0-7159-456A-B3EA-1D212FF70719}" type="pres">
      <dgm:prSet presAssocID="{AFFC4936-B49D-485B-AD77-D06CAE76CDE8}" presName="hierChild3" presStyleCnt="0"/>
      <dgm:spPr/>
    </dgm:pt>
    <dgm:pt modelId="{DC67849C-2450-4A69-B2A0-8287C20B566C}" type="pres">
      <dgm:prSet presAssocID="{7EC2741A-A21C-431D-B473-94F12BA8DF7F}" presName="Name17" presStyleLbl="parChTrans1D3" presStyleIdx="2" presStyleCnt="3"/>
      <dgm:spPr/>
      <dgm:t>
        <a:bodyPr/>
        <a:lstStyle/>
        <a:p>
          <a:endParaRPr lang="en-US"/>
        </a:p>
      </dgm:t>
    </dgm:pt>
    <dgm:pt modelId="{0487C137-447C-40FC-96DC-E306DFF6FF28}" type="pres">
      <dgm:prSet presAssocID="{DCAAB69D-32BE-42DD-A7FE-77621F6BD836}" presName="hierRoot3" presStyleCnt="0"/>
      <dgm:spPr/>
    </dgm:pt>
    <dgm:pt modelId="{1060035A-2455-4810-A670-66E7EA3836D3}" type="pres">
      <dgm:prSet presAssocID="{DCAAB69D-32BE-42DD-A7FE-77621F6BD836}" presName="composite3" presStyleCnt="0"/>
      <dgm:spPr/>
    </dgm:pt>
    <dgm:pt modelId="{C33AC64D-BE3E-47DC-BBC4-BE715A9D185D}" type="pres">
      <dgm:prSet presAssocID="{DCAAB69D-32BE-42DD-A7FE-77621F6BD836}" presName="image3" presStyleLbl="node3" presStyleIdx="2"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37D5B790-EA46-4101-9ED0-9E76471E9B43}" type="pres">
      <dgm:prSet presAssocID="{DCAAB69D-32BE-42DD-A7FE-77621F6BD836}" presName="text3" presStyleLbl="revTx" presStyleIdx="5" presStyleCnt="6">
        <dgm:presLayoutVars>
          <dgm:chPref val="3"/>
        </dgm:presLayoutVars>
      </dgm:prSet>
      <dgm:spPr/>
      <dgm:t>
        <a:bodyPr/>
        <a:lstStyle/>
        <a:p>
          <a:endParaRPr lang="en-US"/>
        </a:p>
      </dgm:t>
    </dgm:pt>
    <dgm:pt modelId="{0E29117E-93F3-482C-857B-D3A73FD4EC1F}" type="pres">
      <dgm:prSet presAssocID="{DCAAB69D-32BE-42DD-A7FE-77621F6BD836}" presName="hierChild4" presStyleCnt="0"/>
      <dgm:spPr/>
    </dgm:pt>
  </dgm:ptLst>
  <dgm:cxnLst>
    <dgm:cxn modelId="{56D18D6B-2B4F-40A9-990E-475DD17E6811}" type="presOf" srcId="{AFFC4936-B49D-485B-AD77-D06CAE76CDE8}" destId="{4E3C64FF-E3DA-41B4-813C-6A1CD7C03562}" srcOrd="0" destOrd="0" presId="urn:microsoft.com/office/officeart/2009/layout/CirclePictureHierarchy"/>
    <dgm:cxn modelId="{621BBFF8-0E11-478F-9DF2-35C4B930D722}" type="presOf" srcId="{7E2E29C7-67DD-4295-AB63-3504F4C65A7E}" destId="{BB05C8E5-3FA5-4BA2-BDDF-7559E18665B2}" srcOrd="0" destOrd="0" presId="urn:microsoft.com/office/officeart/2009/layout/CirclePictureHierarchy"/>
    <dgm:cxn modelId="{0AF59B07-6C34-4D9E-AD01-1EDAD5B1420A}" srcId="{F0373198-EC2F-4915-8D74-1869452C8BA6}" destId="{AFFC4936-B49D-485B-AD77-D06CAE76CDE8}" srcOrd="1" destOrd="0" parTransId="{D2E03597-5D7F-4B3D-844E-6A837708E331}" sibTransId="{3FBD4B8C-B1F1-43D1-961E-E251358E4814}"/>
    <dgm:cxn modelId="{ABA782F9-05BF-4D72-9001-333D1AB5B29A}" type="presOf" srcId="{48D7B97F-1CEF-4926-B070-B4F1F21229E5}" destId="{7426F6FE-0E7A-4D42-A96C-53B0D10F4F05}" srcOrd="0" destOrd="0" presId="urn:microsoft.com/office/officeart/2009/layout/CirclePictureHierarchy"/>
    <dgm:cxn modelId="{B7CB1241-9E13-4D47-A906-F61388D6C2F5}" type="presOf" srcId="{FC62B4A8-B67D-46CC-9C51-9E0350FE4803}" destId="{4C3D3CD9-9FE4-4723-9ADF-D26DB1D2A0FB}" srcOrd="0" destOrd="0" presId="urn:microsoft.com/office/officeart/2009/layout/CirclePictureHierarchy"/>
    <dgm:cxn modelId="{1DC4C577-2D28-4208-B00B-BC40103722B3}" type="presOf" srcId="{5DFD580B-D2E0-4FB0-9AA8-1A85C76569F7}" destId="{33228C56-1C14-486C-B33D-E29E9ECB06EC}" srcOrd="0" destOrd="0" presId="urn:microsoft.com/office/officeart/2009/layout/CirclePictureHierarchy"/>
    <dgm:cxn modelId="{90B35617-AE42-401B-B292-5B7C5E4EE51A}" srcId="{5DFD580B-D2E0-4FB0-9AA8-1A85C76569F7}" destId="{8C16D8A1-228C-4EF3-9F92-9935819508AD}" srcOrd="0" destOrd="0" parTransId="{568B1CAE-68D1-430B-A1EF-D17E5CD0C174}" sibTransId="{75BFE4FA-195B-4174-8D86-C4F67A69D5FD}"/>
    <dgm:cxn modelId="{9034BE89-5AE2-4EE5-9A13-9902CD4E6FB7}" type="presOf" srcId="{445876F0-4EA3-48D9-850F-9442C8534A80}" destId="{C899D4EF-5D3A-43A3-8B12-0A7D199A11FD}" srcOrd="0" destOrd="0" presId="urn:microsoft.com/office/officeart/2009/layout/CirclePictureHierarchy"/>
    <dgm:cxn modelId="{4154522E-9DBE-4FEF-B777-E96178A74476}" srcId="{48D7B97F-1CEF-4926-B070-B4F1F21229E5}" destId="{F0373198-EC2F-4915-8D74-1869452C8BA6}" srcOrd="0" destOrd="0" parTransId="{64E4AAC3-BAD6-475C-BCDE-75CF12FEB5A9}" sibTransId="{F28B95B6-30ED-4C3B-AA36-E6013CCBB3AD}"/>
    <dgm:cxn modelId="{ACAB2A82-78C3-4524-8CAA-B2AF5174EDAE}" type="presOf" srcId="{D2E03597-5D7F-4B3D-844E-6A837708E331}" destId="{262B90D6-0D44-4E41-BA92-053E68ED3955}" srcOrd="0" destOrd="0" presId="urn:microsoft.com/office/officeart/2009/layout/CirclePictureHierarchy"/>
    <dgm:cxn modelId="{B6B554CF-8C63-42CB-8BE2-DAC1FB27B72D}" type="presOf" srcId="{F0373198-EC2F-4915-8D74-1869452C8BA6}" destId="{46D35A98-1BD2-4BEA-90FD-69CAB73CA501}" srcOrd="0" destOrd="0" presId="urn:microsoft.com/office/officeart/2009/layout/CirclePictureHierarchy"/>
    <dgm:cxn modelId="{929FD4F2-21C9-4D57-A0CF-F242D115A0EC}" type="presOf" srcId="{8C16D8A1-228C-4EF3-9F92-9935819508AD}" destId="{2739E438-3752-40DA-B6FD-D672B4210803}" srcOrd="0" destOrd="0" presId="urn:microsoft.com/office/officeart/2009/layout/CirclePictureHierarchy"/>
    <dgm:cxn modelId="{B387EAB6-52CD-47A5-96C0-D81365810CD6}" srcId="{F0373198-EC2F-4915-8D74-1869452C8BA6}" destId="{5DFD580B-D2E0-4FB0-9AA8-1A85C76569F7}" srcOrd="0" destOrd="0" parTransId="{FC62B4A8-B67D-46CC-9C51-9E0350FE4803}" sibTransId="{EAC44CE0-6978-4719-AF6D-6FE1C6AC17F4}"/>
    <dgm:cxn modelId="{1D9446DC-1001-4DD0-B17B-B20CDAC55B47}" type="presOf" srcId="{568B1CAE-68D1-430B-A1EF-D17E5CD0C174}" destId="{7BE37AC8-8C67-4C4B-9D0A-EDAB2F82F33C}" srcOrd="0" destOrd="0" presId="urn:microsoft.com/office/officeart/2009/layout/CirclePictureHierarchy"/>
    <dgm:cxn modelId="{913F0037-C85F-4D9E-8D8E-35CB1CC4B6E3}" srcId="{AFFC4936-B49D-485B-AD77-D06CAE76CDE8}" destId="{DCAAB69D-32BE-42DD-A7FE-77621F6BD836}" srcOrd="0" destOrd="0" parTransId="{7EC2741A-A21C-431D-B473-94F12BA8DF7F}" sibTransId="{AFEA4A60-CD0F-41E0-A28C-7F0745C6C319}"/>
    <dgm:cxn modelId="{2563B3A3-43C1-4CB2-B74F-8CB5323F0D8A}" srcId="{5DFD580B-D2E0-4FB0-9AA8-1A85C76569F7}" destId="{445876F0-4EA3-48D9-850F-9442C8534A80}" srcOrd="1" destOrd="0" parTransId="{7E2E29C7-67DD-4295-AB63-3504F4C65A7E}" sibTransId="{5DBAAF8B-968C-4697-9EDD-3F5D554F26FE}"/>
    <dgm:cxn modelId="{17829783-5DFF-4199-AF26-E30488D1C7EF}" type="presOf" srcId="{7EC2741A-A21C-431D-B473-94F12BA8DF7F}" destId="{DC67849C-2450-4A69-B2A0-8287C20B566C}" srcOrd="0" destOrd="0" presId="urn:microsoft.com/office/officeart/2009/layout/CirclePictureHierarchy"/>
    <dgm:cxn modelId="{3B61137F-ECA2-4FA3-850C-F9FDD32FFB30}" type="presOf" srcId="{DCAAB69D-32BE-42DD-A7FE-77621F6BD836}" destId="{37D5B790-EA46-4101-9ED0-9E76471E9B43}" srcOrd="0" destOrd="0" presId="urn:microsoft.com/office/officeart/2009/layout/CirclePictureHierarchy"/>
    <dgm:cxn modelId="{2606DCF9-D56B-44B8-B0D7-40C5104C39CB}" type="presParOf" srcId="{7426F6FE-0E7A-4D42-A96C-53B0D10F4F05}" destId="{29D7E3C2-067B-4845-A1EC-EF07F8242AD6}" srcOrd="0" destOrd="0" presId="urn:microsoft.com/office/officeart/2009/layout/CirclePictureHierarchy"/>
    <dgm:cxn modelId="{F34AB1F9-31C7-46D4-AD08-51A2F958AEC0}" type="presParOf" srcId="{29D7E3C2-067B-4845-A1EC-EF07F8242AD6}" destId="{5E3410DB-6AC1-4FFC-9B0D-DC87C374B22F}" srcOrd="0" destOrd="0" presId="urn:microsoft.com/office/officeart/2009/layout/CirclePictureHierarchy"/>
    <dgm:cxn modelId="{459FA9BC-DFAD-4582-9572-C8CC2E39EF33}" type="presParOf" srcId="{5E3410DB-6AC1-4FFC-9B0D-DC87C374B22F}" destId="{C050EAD8-7393-4E4F-B530-5E092D70B5D0}" srcOrd="0" destOrd="0" presId="urn:microsoft.com/office/officeart/2009/layout/CirclePictureHierarchy"/>
    <dgm:cxn modelId="{072ECA66-029B-4692-ACFC-C24D560301DE}" type="presParOf" srcId="{5E3410DB-6AC1-4FFC-9B0D-DC87C374B22F}" destId="{46D35A98-1BD2-4BEA-90FD-69CAB73CA501}" srcOrd="1" destOrd="0" presId="urn:microsoft.com/office/officeart/2009/layout/CirclePictureHierarchy"/>
    <dgm:cxn modelId="{AF7E4267-8A80-41C1-9766-88A879100787}" type="presParOf" srcId="{29D7E3C2-067B-4845-A1EC-EF07F8242AD6}" destId="{B1B35624-845C-48CF-8503-03801E131BE1}" srcOrd="1" destOrd="0" presId="urn:microsoft.com/office/officeart/2009/layout/CirclePictureHierarchy"/>
    <dgm:cxn modelId="{35BD44F8-3CC0-4BEB-BF26-B883853AAE80}" type="presParOf" srcId="{B1B35624-845C-48CF-8503-03801E131BE1}" destId="{4C3D3CD9-9FE4-4723-9ADF-D26DB1D2A0FB}" srcOrd="0" destOrd="0" presId="urn:microsoft.com/office/officeart/2009/layout/CirclePictureHierarchy"/>
    <dgm:cxn modelId="{A2F3C0DE-BE3F-4E00-96C9-E25CE920584C}" type="presParOf" srcId="{B1B35624-845C-48CF-8503-03801E131BE1}" destId="{23FCF2AD-3E5C-41D5-A751-B547C54CB90C}" srcOrd="1" destOrd="0" presId="urn:microsoft.com/office/officeart/2009/layout/CirclePictureHierarchy"/>
    <dgm:cxn modelId="{93F9E9BA-7744-441F-859F-D82D432A09D6}" type="presParOf" srcId="{23FCF2AD-3E5C-41D5-A751-B547C54CB90C}" destId="{825530D5-B3FA-411D-9676-8FA4C66DF445}" srcOrd="0" destOrd="0" presId="urn:microsoft.com/office/officeart/2009/layout/CirclePictureHierarchy"/>
    <dgm:cxn modelId="{5D67A0D5-2CD5-4656-9D85-438BCEFFBCC1}" type="presParOf" srcId="{825530D5-B3FA-411D-9676-8FA4C66DF445}" destId="{7A4508AC-3027-4E2B-A323-AC7F683DD18F}" srcOrd="0" destOrd="0" presId="urn:microsoft.com/office/officeart/2009/layout/CirclePictureHierarchy"/>
    <dgm:cxn modelId="{1308A4CD-004A-4683-A2EA-C9044082C971}" type="presParOf" srcId="{825530D5-B3FA-411D-9676-8FA4C66DF445}" destId="{33228C56-1C14-486C-B33D-E29E9ECB06EC}" srcOrd="1" destOrd="0" presId="urn:microsoft.com/office/officeart/2009/layout/CirclePictureHierarchy"/>
    <dgm:cxn modelId="{6D5A334E-8281-48DD-9C40-5BA5675A5F69}" type="presParOf" srcId="{23FCF2AD-3E5C-41D5-A751-B547C54CB90C}" destId="{8EA22FF7-7D44-4D65-A863-D1864FFBF3EF}" srcOrd="1" destOrd="0" presId="urn:microsoft.com/office/officeart/2009/layout/CirclePictureHierarchy"/>
    <dgm:cxn modelId="{CB1328F4-626D-4120-9800-2A7D0BFCD41A}" type="presParOf" srcId="{8EA22FF7-7D44-4D65-A863-D1864FFBF3EF}" destId="{7BE37AC8-8C67-4C4B-9D0A-EDAB2F82F33C}" srcOrd="0" destOrd="0" presId="urn:microsoft.com/office/officeart/2009/layout/CirclePictureHierarchy"/>
    <dgm:cxn modelId="{C663A532-F2C4-44C6-B62B-6D2C0628BEAB}" type="presParOf" srcId="{8EA22FF7-7D44-4D65-A863-D1864FFBF3EF}" destId="{BEC672B5-BB2A-4D4C-A86C-C5AE4C0EB224}" srcOrd="1" destOrd="0" presId="urn:microsoft.com/office/officeart/2009/layout/CirclePictureHierarchy"/>
    <dgm:cxn modelId="{B9091076-9A92-4F58-9E1D-C0621780FDDB}" type="presParOf" srcId="{BEC672B5-BB2A-4D4C-A86C-C5AE4C0EB224}" destId="{3A839BA7-341D-48BF-851D-01572E48D0AD}" srcOrd="0" destOrd="0" presId="urn:microsoft.com/office/officeart/2009/layout/CirclePictureHierarchy"/>
    <dgm:cxn modelId="{9FFA90D8-011A-4B8A-A2F9-2D19155C6A30}" type="presParOf" srcId="{3A839BA7-341D-48BF-851D-01572E48D0AD}" destId="{EB77E69E-071F-4476-94EA-6782D57AB0EF}" srcOrd="0" destOrd="0" presId="urn:microsoft.com/office/officeart/2009/layout/CirclePictureHierarchy"/>
    <dgm:cxn modelId="{705A6712-E88E-4429-99DA-162576ECC860}" type="presParOf" srcId="{3A839BA7-341D-48BF-851D-01572E48D0AD}" destId="{2739E438-3752-40DA-B6FD-D672B4210803}" srcOrd="1" destOrd="0" presId="urn:microsoft.com/office/officeart/2009/layout/CirclePictureHierarchy"/>
    <dgm:cxn modelId="{A34BCF83-1F82-43A2-9C2C-032031C677C9}" type="presParOf" srcId="{BEC672B5-BB2A-4D4C-A86C-C5AE4C0EB224}" destId="{E928EB4D-83A4-4841-B554-7AE836472352}" srcOrd="1" destOrd="0" presId="urn:microsoft.com/office/officeart/2009/layout/CirclePictureHierarchy"/>
    <dgm:cxn modelId="{EB54C7E2-486A-4B32-8434-898CFC33EF7E}" type="presParOf" srcId="{8EA22FF7-7D44-4D65-A863-D1864FFBF3EF}" destId="{BB05C8E5-3FA5-4BA2-BDDF-7559E18665B2}" srcOrd="2" destOrd="0" presId="urn:microsoft.com/office/officeart/2009/layout/CirclePictureHierarchy"/>
    <dgm:cxn modelId="{C27E5159-88BF-4812-8991-7ACE69B735BC}" type="presParOf" srcId="{8EA22FF7-7D44-4D65-A863-D1864FFBF3EF}" destId="{C3C747CA-9F63-4340-91B0-BEDB8EB29339}" srcOrd="3" destOrd="0" presId="urn:microsoft.com/office/officeart/2009/layout/CirclePictureHierarchy"/>
    <dgm:cxn modelId="{97B4C808-6B97-4D17-BFD4-97235C12B991}" type="presParOf" srcId="{C3C747CA-9F63-4340-91B0-BEDB8EB29339}" destId="{1E683841-D3B6-4B36-8E5F-18FE989DA9AD}" srcOrd="0" destOrd="0" presId="urn:microsoft.com/office/officeart/2009/layout/CirclePictureHierarchy"/>
    <dgm:cxn modelId="{9336E5A8-DD82-430D-B957-2248EC4C28D5}" type="presParOf" srcId="{1E683841-D3B6-4B36-8E5F-18FE989DA9AD}" destId="{131B72EC-D0A7-49C3-9476-A48533D129B7}" srcOrd="0" destOrd="0" presId="urn:microsoft.com/office/officeart/2009/layout/CirclePictureHierarchy"/>
    <dgm:cxn modelId="{5EB6323B-D7B5-4E8E-B3B2-FEB7AAE60862}" type="presParOf" srcId="{1E683841-D3B6-4B36-8E5F-18FE989DA9AD}" destId="{C899D4EF-5D3A-43A3-8B12-0A7D199A11FD}" srcOrd="1" destOrd="0" presId="urn:microsoft.com/office/officeart/2009/layout/CirclePictureHierarchy"/>
    <dgm:cxn modelId="{ECAD43DC-1FBD-4FC3-BD0E-0C6AC62E166A}" type="presParOf" srcId="{C3C747CA-9F63-4340-91B0-BEDB8EB29339}" destId="{B5A50614-5D44-47E6-A1A7-701152C5B5DE}" srcOrd="1" destOrd="0" presId="urn:microsoft.com/office/officeart/2009/layout/CirclePictureHierarchy"/>
    <dgm:cxn modelId="{4D34AD8D-865F-44FC-B067-729B091A8893}" type="presParOf" srcId="{B1B35624-845C-48CF-8503-03801E131BE1}" destId="{262B90D6-0D44-4E41-BA92-053E68ED3955}" srcOrd="2" destOrd="0" presId="urn:microsoft.com/office/officeart/2009/layout/CirclePictureHierarchy"/>
    <dgm:cxn modelId="{0E4243B9-64E5-4C86-AFA6-85C59D9E9CD4}" type="presParOf" srcId="{B1B35624-845C-48CF-8503-03801E131BE1}" destId="{25656402-420B-4F85-B861-09938A2C8E5E}" srcOrd="3" destOrd="0" presId="urn:microsoft.com/office/officeart/2009/layout/CirclePictureHierarchy"/>
    <dgm:cxn modelId="{F676B3EF-E4F9-4BCB-A6CB-A3F8F7447447}" type="presParOf" srcId="{25656402-420B-4F85-B861-09938A2C8E5E}" destId="{05F015CF-3F95-4BB7-8087-E4DD8C00317F}" srcOrd="0" destOrd="0" presId="urn:microsoft.com/office/officeart/2009/layout/CirclePictureHierarchy"/>
    <dgm:cxn modelId="{2EB28F2C-4798-4579-9F05-04A5480FAB43}" type="presParOf" srcId="{05F015CF-3F95-4BB7-8087-E4DD8C00317F}" destId="{01E28B2F-C03B-47DB-876B-9B9C8C64382A}" srcOrd="0" destOrd="0" presId="urn:microsoft.com/office/officeart/2009/layout/CirclePictureHierarchy"/>
    <dgm:cxn modelId="{1D13E8FC-C2D0-4CC8-877A-0CEBE6DCBDD4}" type="presParOf" srcId="{05F015CF-3F95-4BB7-8087-E4DD8C00317F}" destId="{4E3C64FF-E3DA-41B4-813C-6A1CD7C03562}" srcOrd="1" destOrd="0" presId="urn:microsoft.com/office/officeart/2009/layout/CirclePictureHierarchy"/>
    <dgm:cxn modelId="{708E2D72-1A89-42C7-8A53-D7A72AB477B9}" type="presParOf" srcId="{25656402-420B-4F85-B861-09938A2C8E5E}" destId="{05E788A0-7159-456A-B3EA-1D212FF70719}" srcOrd="1" destOrd="0" presId="urn:microsoft.com/office/officeart/2009/layout/CirclePictureHierarchy"/>
    <dgm:cxn modelId="{931804AC-8DDF-42C3-A2C1-3979BDC11C86}" type="presParOf" srcId="{05E788A0-7159-456A-B3EA-1D212FF70719}" destId="{DC67849C-2450-4A69-B2A0-8287C20B566C}" srcOrd="0" destOrd="0" presId="urn:microsoft.com/office/officeart/2009/layout/CirclePictureHierarchy"/>
    <dgm:cxn modelId="{E46D87A8-B01E-49B9-B7CD-16545CACEA24}" type="presParOf" srcId="{05E788A0-7159-456A-B3EA-1D212FF70719}" destId="{0487C137-447C-40FC-96DC-E306DFF6FF28}" srcOrd="1" destOrd="0" presId="urn:microsoft.com/office/officeart/2009/layout/CirclePictureHierarchy"/>
    <dgm:cxn modelId="{FA82C44B-89B4-4B20-A5B9-17A5BBA60F1B}" type="presParOf" srcId="{0487C137-447C-40FC-96DC-E306DFF6FF28}" destId="{1060035A-2455-4810-A670-66E7EA3836D3}" srcOrd="0" destOrd="0" presId="urn:microsoft.com/office/officeart/2009/layout/CirclePictureHierarchy"/>
    <dgm:cxn modelId="{7FF0960B-BB2A-40D1-B32E-6BC75A01FAA9}" type="presParOf" srcId="{1060035A-2455-4810-A670-66E7EA3836D3}" destId="{C33AC64D-BE3E-47DC-BBC4-BE715A9D185D}" srcOrd="0" destOrd="0" presId="urn:microsoft.com/office/officeart/2009/layout/CirclePictureHierarchy"/>
    <dgm:cxn modelId="{2B9A91AA-218B-4A6B-9EDA-8BDD863308FC}" type="presParOf" srcId="{1060035A-2455-4810-A670-66E7EA3836D3}" destId="{37D5B790-EA46-4101-9ED0-9E76471E9B43}" srcOrd="1" destOrd="0" presId="urn:microsoft.com/office/officeart/2009/layout/CirclePictureHierarchy"/>
    <dgm:cxn modelId="{FCD39E06-2766-4B73-B364-EBC474770619}" type="presParOf" srcId="{0487C137-447C-40FC-96DC-E306DFF6FF28}" destId="{0E29117E-93F3-482C-857B-D3A73FD4EC1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C2CC4A-25A5-48A7-AAC5-5B1704DA745C}"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111F2281-8A95-4928-854D-7D7A89E70627}">
      <dgm:prSet phldrT="[Text]"/>
      <dgm:spPr/>
      <dgm:t>
        <a:bodyPr/>
        <a:lstStyle/>
        <a:p>
          <a:r>
            <a:rPr lang="en-US" dirty="0" err="1" smtClean="0"/>
            <a:t>AntiSamy</a:t>
          </a:r>
          <a:endParaRPr lang="en-US" dirty="0"/>
        </a:p>
      </dgm:t>
    </dgm:pt>
    <dgm:pt modelId="{553CCBB3-E656-40BA-B26F-9CF5675BEDE1}" type="parTrans" cxnId="{014912E6-C480-4DC8-A3DC-F42DCA7D560B}">
      <dgm:prSet/>
      <dgm:spPr/>
      <dgm:t>
        <a:bodyPr/>
        <a:lstStyle/>
        <a:p>
          <a:endParaRPr lang="en-US"/>
        </a:p>
      </dgm:t>
    </dgm:pt>
    <dgm:pt modelId="{3975E6AD-785A-4826-A98D-622805CD277E}" type="sibTrans" cxnId="{014912E6-C480-4DC8-A3DC-F42DCA7D560B}">
      <dgm:prSet/>
      <dgm:spPr/>
      <dgm:t>
        <a:bodyPr/>
        <a:lstStyle/>
        <a:p>
          <a:endParaRPr lang="en-US"/>
        </a:p>
      </dgm:t>
    </dgm:pt>
    <dgm:pt modelId="{A8145D47-6759-41CF-97A8-3841E2FD3043}">
      <dgm:prSet phldrT="[Text]"/>
      <dgm:spPr/>
      <dgm:t>
        <a:bodyPr/>
        <a:lstStyle/>
        <a:p>
          <a:r>
            <a:rPr lang="en-US" dirty="0" smtClean="0"/>
            <a:t>Use whitelist to get clean output</a:t>
          </a:r>
          <a:endParaRPr lang="en-US" dirty="0"/>
        </a:p>
      </dgm:t>
    </dgm:pt>
    <dgm:pt modelId="{A14C2673-7C67-445F-85E2-31CC12B1E5AC}" type="parTrans" cxnId="{112199CF-E2CD-459D-B8FA-2718F6E10A0E}">
      <dgm:prSet/>
      <dgm:spPr/>
      <dgm:t>
        <a:bodyPr/>
        <a:lstStyle/>
        <a:p>
          <a:endParaRPr lang="en-US"/>
        </a:p>
      </dgm:t>
    </dgm:pt>
    <dgm:pt modelId="{038B3D96-628F-453D-A492-335BAF28A73C}" type="sibTrans" cxnId="{112199CF-E2CD-459D-B8FA-2718F6E10A0E}">
      <dgm:prSet/>
      <dgm:spPr/>
      <dgm:t>
        <a:bodyPr/>
        <a:lstStyle/>
        <a:p>
          <a:endParaRPr lang="en-US"/>
        </a:p>
      </dgm:t>
    </dgm:pt>
    <dgm:pt modelId="{CE21CCA5-74E7-465A-8D2F-D2CC629AC2EF}">
      <dgm:prSet phldrT="[Text]"/>
      <dgm:spPr/>
      <dgm:t>
        <a:bodyPr/>
        <a:lstStyle/>
        <a:p>
          <a:r>
            <a:rPr lang="en-US" dirty="0" smtClean="0"/>
            <a:t>Remove some words to handle XSS</a:t>
          </a:r>
          <a:endParaRPr lang="en-US" dirty="0"/>
        </a:p>
      </dgm:t>
    </dgm:pt>
    <dgm:pt modelId="{F673E728-7D24-4AFB-B00F-538579BFFC1E}" type="parTrans" cxnId="{7EF79F56-7749-4A3D-8E31-DB004BC63A83}">
      <dgm:prSet/>
      <dgm:spPr/>
      <dgm:t>
        <a:bodyPr/>
        <a:lstStyle/>
        <a:p>
          <a:endParaRPr lang="en-US"/>
        </a:p>
      </dgm:t>
    </dgm:pt>
    <dgm:pt modelId="{EAE0DEA0-FD96-4D59-A4AB-05D857472885}" type="sibTrans" cxnId="{7EF79F56-7749-4A3D-8E31-DB004BC63A83}">
      <dgm:prSet/>
      <dgm:spPr/>
      <dgm:t>
        <a:bodyPr/>
        <a:lstStyle/>
        <a:p>
          <a:endParaRPr lang="en-US"/>
        </a:p>
      </dgm:t>
    </dgm:pt>
    <dgm:pt modelId="{21887626-5114-4F67-B005-9425FC692BEE}">
      <dgm:prSet phldrT="[Text]"/>
      <dgm:spPr/>
      <dgm:t>
        <a:bodyPr/>
        <a:lstStyle/>
        <a:p>
          <a:r>
            <a:rPr lang="en-US" dirty="0" smtClean="0"/>
            <a:t>ESAPI</a:t>
          </a:r>
          <a:endParaRPr lang="en-US" dirty="0"/>
        </a:p>
      </dgm:t>
    </dgm:pt>
    <dgm:pt modelId="{D4FFC264-E7B8-48E4-8BE8-5AA93AC318EA}" type="parTrans" cxnId="{635759A7-32CA-44B8-B134-44B7A1326659}">
      <dgm:prSet/>
      <dgm:spPr/>
      <dgm:t>
        <a:bodyPr/>
        <a:lstStyle/>
        <a:p>
          <a:endParaRPr lang="en-US"/>
        </a:p>
      </dgm:t>
    </dgm:pt>
    <dgm:pt modelId="{7379CABF-CC8B-4A32-B979-C958D73E4DEF}" type="sibTrans" cxnId="{635759A7-32CA-44B8-B134-44B7A1326659}">
      <dgm:prSet/>
      <dgm:spPr/>
      <dgm:t>
        <a:bodyPr/>
        <a:lstStyle/>
        <a:p>
          <a:endParaRPr lang="en-US"/>
        </a:p>
      </dgm:t>
    </dgm:pt>
    <dgm:pt modelId="{AE3A4887-45DA-43F8-8A90-033164B91543}">
      <dgm:prSet phldrT="[Text]"/>
      <dgm:spPr/>
      <dgm:t>
        <a:bodyPr/>
        <a:lstStyle/>
        <a:p>
          <a:r>
            <a:rPr lang="en-US" dirty="0" smtClean="0"/>
            <a:t>A set of security control </a:t>
          </a:r>
          <a:r>
            <a:rPr lang="en-US" dirty="0" err="1" smtClean="0"/>
            <a:t>acess</a:t>
          </a:r>
          <a:endParaRPr lang="en-US" dirty="0"/>
        </a:p>
      </dgm:t>
    </dgm:pt>
    <dgm:pt modelId="{2E768819-D87B-4FBB-9D28-6FA216614CF1}" type="parTrans" cxnId="{E86AB368-659B-4965-9973-95C426BD01C6}">
      <dgm:prSet/>
      <dgm:spPr/>
      <dgm:t>
        <a:bodyPr/>
        <a:lstStyle/>
        <a:p>
          <a:endParaRPr lang="en-US"/>
        </a:p>
      </dgm:t>
    </dgm:pt>
    <dgm:pt modelId="{5A9153E8-8642-4DDA-983C-0953B722FD3A}" type="sibTrans" cxnId="{E86AB368-659B-4965-9973-95C426BD01C6}">
      <dgm:prSet/>
      <dgm:spPr/>
      <dgm:t>
        <a:bodyPr/>
        <a:lstStyle/>
        <a:p>
          <a:endParaRPr lang="en-US"/>
        </a:p>
      </dgm:t>
    </dgm:pt>
    <dgm:pt modelId="{1971B88C-A5B5-4793-A8D2-0187420C786D}">
      <dgm:prSet phldrT="[Text]"/>
      <dgm:spPr/>
      <dgm:t>
        <a:bodyPr/>
        <a:lstStyle/>
        <a:p>
          <a:r>
            <a:rPr lang="en-US" dirty="0" smtClean="0"/>
            <a:t>Use encode to handle XSS</a:t>
          </a:r>
          <a:endParaRPr lang="en-US" dirty="0"/>
        </a:p>
      </dgm:t>
    </dgm:pt>
    <dgm:pt modelId="{A45309C6-23A8-47B2-9192-681B08DA6A18}" type="parTrans" cxnId="{63A31F08-CC99-4BC0-B1CB-36455EA0A7CC}">
      <dgm:prSet/>
      <dgm:spPr/>
      <dgm:t>
        <a:bodyPr/>
        <a:lstStyle/>
        <a:p>
          <a:endParaRPr lang="en-US"/>
        </a:p>
      </dgm:t>
    </dgm:pt>
    <dgm:pt modelId="{CC7B8005-5AC6-4F54-9957-412EC099A35A}" type="sibTrans" cxnId="{63A31F08-CC99-4BC0-B1CB-36455EA0A7CC}">
      <dgm:prSet/>
      <dgm:spPr/>
      <dgm:t>
        <a:bodyPr/>
        <a:lstStyle/>
        <a:p>
          <a:endParaRPr lang="en-US"/>
        </a:p>
      </dgm:t>
    </dgm:pt>
    <dgm:pt modelId="{DBEC9322-ECAB-4E41-BC52-86DC2C4FA085}">
      <dgm:prSet phldrT="[Text]"/>
      <dgm:spPr/>
      <dgm:t>
        <a:bodyPr/>
        <a:lstStyle/>
        <a:p>
          <a:r>
            <a:rPr lang="en-US" dirty="0" smtClean="0"/>
            <a:t>Stinger</a:t>
          </a:r>
          <a:endParaRPr lang="en-US" dirty="0"/>
        </a:p>
      </dgm:t>
    </dgm:pt>
    <dgm:pt modelId="{9277243C-C5E4-46C9-B048-6E4C8FB8E6BB}" type="parTrans" cxnId="{453DA345-4C4C-4664-BB1A-9BDC24759D87}">
      <dgm:prSet/>
      <dgm:spPr/>
      <dgm:t>
        <a:bodyPr/>
        <a:lstStyle/>
        <a:p>
          <a:endParaRPr lang="en-US"/>
        </a:p>
      </dgm:t>
    </dgm:pt>
    <dgm:pt modelId="{9A9239DE-CB16-42B7-97BE-9B6189FECCB5}" type="sibTrans" cxnId="{453DA345-4C4C-4664-BB1A-9BDC24759D87}">
      <dgm:prSet/>
      <dgm:spPr/>
      <dgm:t>
        <a:bodyPr/>
        <a:lstStyle/>
        <a:p>
          <a:endParaRPr lang="en-US"/>
        </a:p>
      </dgm:t>
    </dgm:pt>
    <dgm:pt modelId="{79782CA3-E732-41D6-B006-658CEF824592}">
      <dgm:prSet phldrT="[Text]"/>
      <dgm:spPr/>
      <dgm:t>
        <a:bodyPr/>
        <a:lstStyle/>
        <a:p>
          <a:r>
            <a:rPr lang="en-US" dirty="0" smtClean="0"/>
            <a:t>Use blacklist to validate the input</a:t>
          </a:r>
          <a:endParaRPr lang="en-US" dirty="0"/>
        </a:p>
      </dgm:t>
    </dgm:pt>
    <dgm:pt modelId="{270FB1CF-ED66-4480-90AB-EAA0D562A81C}" type="parTrans" cxnId="{A7D1F9FE-8ED7-45E5-BAD0-0ADAE18DBEC3}">
      <dgm:prSet/>
      <dgm:spPr/>
      <dgm:t>
        <a:bodyPr/>
        <a:lstStyle/>
        <a:p>
          <a:endParaRPr lang="en-US"/>
        </a:p>
      </dgm:t>
    </dgm:pt>
    <dgm:pt modelId="{C6DEF5CB-8FA6-416E-8A35-DC195863A72E}" type="sibTrans" cxnId="{A7D1F9FE-8ED7-45E5-BAD0-0ADAE18DBEC3}">
      <dgm:prSet/>
      <dgm:spPr/>
      <dgm:t>
        <a:bodyPr/>
        <a:lstStyle/>
        <a:p>
          <a:endParaRPr lang="en-US"/>
        </a:p>
      </dgm:t>
    </dgm:pt>
    <dgm:pt modelId="{705ACD0D-5252-4893-8C6F-2E12D817A9E5}">
      <dgm:prSet phldrT="[Text]"/>
      <dgm:spPr/>
      <dgm:t>
        <a:bodyPr/>
        <a:lstStyle/>
        <a:p>
          <a:r>
            <a:rPr lang="en-US" dirty="0" smtClean="0"/>
            <a:t>Break one rule, break the chain</a:t>
          </a:r>
          <a:endParaRPr lang="en-US" dirty="0"/>
        </a:p>
      </dgm:t>
    </dgm:pt>
    <dgm:pt modelId="{169B0D42-DF87-4CFF-9F7F-120B17B6362D}" type="parTrans" cxnId="{5C6D208E-8944-46D5-9D94-02AB049C1964}">
      <dgm:prSet/>
      <dgm:spPr/>
      <dgm:t>
        <a:bodyPr/>
        <a:lstStyle/>
        <a:p>
          <a:endParaRPr lang="en-US"/>
        </a:p>
      </dgm:t>
    </dgm:pt>
    <dgm:pt modelId="{66CE512D-D8EC-465D-8545-8FC9D0D38E3B}" type="sibTrans" cxnId="{5C6D208E-8944-46D5-9D94-02AB049C1964}">
      <dgm:prSet/>
      <dgm:spPr/>
      <dgm:t>
        <a:bodyPr/>
        <a:lstStyle/>
        <a:p>
          <a:endParaRPr lang="en-US"/>
        </a:p>
      </dgm:t>
    </dgm:pt>
    <dgm:pt modelId="{C7F9611E-BD5F-4013-91B9-DBF9C78B58EC}" type="pres">
      <dgm:prSet presAssocID="{3FC2CC4A-25A5-48A7-AAC5-5B1704DA745C}" presName="Name0" presStyleCnt="0">
        <dgm:presLayoutVars>
          <dgm:dir/>
          <dgm:animLvl val="lvl"/>
          <dgm:resizeHandles val="exact"/>
        </dgm:presLayoutVars>
      </dgm:prSet>
      <dgm:spPr/>
    </dgm:pt>
    <dgm:pt modelId="{C1528726-B995-4D30-B279-2AAB00ED6BAD}" type="pres">
      <dgm:prSet presAssocID="{111F2281-8A95-4928-854D-7D7A89E70627}" presName="linNode" presStyleCnt="0"/>
      <dgm:spPr/>
    </dgm:pt>
    <dgm:pt modelId="{FE12A754-3223-4B73-A928-D339F7D808FC}" type="pres">
      <dgm:prSet presAssocID="{111F2281-8A95-4928-854D-7D7A89E70627}" presName="parentText" presStyleLbl="node1" presStyleIdx="0" presStyleCnt="3">
        <dgm:presLayoutVars>
          <dgm:chMax val="1"/>
          <dgm:bulletEnabled val="1"/>
        </dgm:presLayoutVars>
      </dgm:prSet>
      <dgm:spPr/>
    </dgm:pt>
    <dgm:pt modelId="{7978469C-FF32-43FD-9AE1-6EDE448AF4E3}" type="pres">
      <dgm:prSet presAssocID="{111F2281-8A95-4928-854D-7D7A89E70627}" presName="descendantText" presStyleLbl="alignAccFollowNode1" presStyleIdx="0" presStyleCnt="3">
        <dgm:presLayoutVars>
          <dgm:bulletEnabled val="1"/>
        </dgm:presLayoutVars>
      </dgm:prSet>
      <dgm:spPr/>
      <dgm:t>
        <a:bodyPr/>
        <a:lstStyle/>
        <a:p>
          <a:endParaRPr lang="en-US"/>
        </a:p>
      </dgm:t>
    </dgm:pt>
    <dgm:pt modelId="{AADF7950-E026-4DAF-9FE2-FACC8C15BE93}" type="pres">
      <dgm:prSet presAssocID="{3975E6AD-785A-4826-A98D-622805CD277E}" presName="sp" presStyleCnt="0"/>
      <dgm:spPr/>
    </dgm:pt>
    <dgm:pt modelId="{B70D4E52-A931-43A8-9B4F-F58603ACF830}" type="pres">
      <dgm:prSet presAssocID="{21887626-5114-4F67-B005-9425FC692BEE}" presName="linNode" presStyleCnt="0"/>
      <dgm:spPr/>
    </dgm:pt>
    <dgm:pt modelId="{4330C68D-F614-4B5E-8205-56933439EE6B}" type="pres">
      <dgm:prSet presAssocID="{21887626-5114-4F67-B005-9425FC692BEE}" presName="parentText" presStyleLbl="node1" presStyleIdx="1" presStyleCnt="3">
        <dgm:presLayoutVars>
          <dgm:chMax val="1"/>
          <dgm:bulletEnabled val="1"/>
        </dgm:presLayoutVars>
      </dgm:prSet>
      <dgm:spPr/>
      <dgm:t>
        <a:bodyPr/>
        <a:lstStyle/>
        <a:p>
          <a:endParaRPr lang="en-US"/>
        </a:p>
      </dgm:t>
    </dgm:pt>
    <dgm:pt modelId="{E380EB0D-06C3-4512-90CC-39D4FE6E6D31}" type="pres">
      <dgm:prSet presAssocID="{21887626-5114-4F67-B005-9425FC692BEE}" presName="descendantText" presStyleLbl="alignAccFollowNode1" presStyleIdx="1" presStyleCnt="3">
        <dgm:presLayoutVars>
          <dgm:bulletEnabled val="1"/>
        </dgm:presLayoutVars>
      </dgm:prSet>
      <dgm:spPr/>
      <dgm:t>
        <a:bodyPr/>
        <a:lstStyle/>
        <a:p>
          <a:endParaRPr lang="en-US"/>
        </a:p>
      </dgm:t>
    </dgm:pt>
    <dgm:pt modelId="{9995BD2C-287B-4DF6-A1AC-10B130529E6D}" type="pres">
      <dgm:prSet presAssocID="{7379CABF-CC8B-4A32-B979-C958D73E4DEF}" presName="sp" presStyleCnt="0"/>
      <dgm:spPr/>
    </dgm:pt>
    <dgm:pt modelId="{3A978F2C-29DB-4550-8B63-ECAF2CCA339C}" type="pres">
      <dgm:prSet presAssocID="{DBEC9322-ECAB-4E41-BC52-86DC2C4FA085}" presName="linNode" presStyleCnt="0"/>
      <dgm:spPr/>
    </dgm:pt>
    <dgm:pt modelId="{FDED500E-9AA2-4279-8513-E6B73AC79000}" type="pres">
      <dgm:prSet presAssocID="{DBEC9322-ECAB-4E41-BC52-86DC2C4FA085}" presName="parentText" presStyleLbl="node1" presStyleIdx="2" presStyleCnt="3">
        <dgm:presLayoutVars>
          <dgm:chMax val="1"/>
          <dgm:bulletEnabled val="1"/>
        </dgm:presLayoutVars>
      </dgm:prSet>
      <dgm:spPr/>
    </dgm:pt>
    <dgm:pt modelId="{8D0412E3-E8AB-4C8A-A8DF-5E6162CAAB79}" type="pres">
      <dgm:prSet presAssocID="{DBEC9322-ECAB-4E41-BC52-86DC2C4FA085}" presName="descendantText" presStyleLbl="alignAccFollowNode1" presStyleIdx="2" presStyleCnt="3">
        <dgm:presLayoutVars>
          <dgm:bulletEnabled val="1"/>
        </dgm:presLayoutVars>
      </dgm:prSet>
      <dgm:spPr/>
      <dgm:t>
        <a:bodyPr/>
        <a:lstStyle/>
        <a:p>
          <a:endParaRPr lang="en-US"/>
        </a:p>
      </dgm:t>
    </dgm:pt>
  </dgm:ptLst>
  <dgm:cxnLst>
    <dgm:cxn modelId="{38C2207E-7390-420D-9890-564E08E65EED}" type="presOf" srcId="{3FC2CC4A-25A5-48A7-AAC5-5B1704DA745C}" destId="{C7F9611E-BD5F-4013-91B9-DBF9C78B58EC}" srcOrd="0" destOrd="0" presId="urn:microsoft.com/office/officeart/2005/8/layout/vList5"/>
    <dgm:cxn modelId="{987074E6-462B-4B9D-ACF7-EA1E5CBAED14}" type="presOf" srcId="{CE21CCA5-74E7-465A-8D2F-D2CC629AC2EF}" destId="{7978469C-FF32-43FD-9AE1-6EDE448AF4E3}" srcOrd="0" destOrd="1" presId="urn:microsoft.com/office/officeart/2005/8/layout/vList5"/>
    <dgm:cxn modelId="{014912E6-C480-4DC8-A3DC-F42DCA7D560B}" srcId="{3FC2CC4A-25A5-48A7-AAC5-5B1704DA745C}" destId="{111F2281-8A95-4928-854D-7D7A89E70627}" srcOrd="0" destOrd="0" parTransId="{553CCBB3-E656-40BA-B26F-9CF5675BEDE1}" sibTransId="{3975E6AD-785A-4826-A98D-622805CD277E}"/>
    <dgm:cxn modelId="{7EF79F56-7749-4A3D-8E31-DB004BC63A83}" srcId="{111F2281-8A95-4928-854D-7D7A89E70627}" destId="{CE21CCA5-74E7-465A-8D2F-D2CC629AC2EF}" srcOrd="1" destOrd="0" parTransId="{F673E728-7D24-4AFB-B00F-538579BFFC1E}" sibTransId="{EAE0DEA0-FD96-4D59-A4AB-05D857472885}"/>
    <dgm:cxn modelId="{2A7B64B8-4651-4A3E-A4E6-F290B9B57963}" type="presOf" srcId="{1971B88C-A5B5-4793-A8D2-0187420C786D}" destId="{E380EB0D-06C3-4512-90CC-39D4FE6E6D31}" srcOrd="0" destOrd="1" presId="urn:microsoft.com/office/officeart/2005/8/layout/vList5"/>
    <dgm:cxn modelId="{960DF20E-5345-411A-A902-7CCC2A9B7D50}" type="presOf" srcId="{A8145D47-6759-41CF-97A8-3841E2FD3043}" destId="{7978469C-FF32-43FD-9AE1-6EDE448AF4E3}" srcOrd="0" destOrd="0" presId="urn:microsoft.com/office/officeart/2005/8/layout/vList5"/>
    <dgm:cxn modelId="{635759A7-32CA-44B8-B134-44B7A1326659}" srcId="{3FC2CC4A-25A5-48A7-AAC5-5B1704DA745C}" destId="{21887626-5114-4F67-B005-9425FC692BEE}" srcOrd="1" destOrd="0" parTransId="{D4FFC264-E7B8-48E4-8BE8-5AA93AC318EA}" sibTransId="{7379CABF-CC8B-4A32-B979-C958D73E4DEF}"/>
    <dgm:cxn modelId="{63A31F08-CC99-4BC0-B1CB-36455EA0A7CC}" srcId="{21887626-5114-4F67-B005-9425FC692BEE}" destId="{1971B88C-A5B5-4793-A8D2-0187420C786D}" srcOrd="1" destOrd="0" parTransId="{A45309C6-23A8-47B2-9192-681B08DA6A18}" sibTransId="{CC7B8005-5AC6-4F54-9957-412EC099A35A}"/>
    <dgm:cxn modelId="{9E1005F3-6381-43D8-A3F0-E80D3855346D}" type="presOf" srcId="{79782CA3-E732-41D6-B006-658CEF824592}" destId="{8D0412E3-E8AB-4C8A-A8DF-5E6162CAAB79}" srcOrd="0" destOrd="0" presId="urn:microsoft.com/office/officeart/2005/8/layout/vList5"/>
    <dgm:cxn modelId="{70CB6C6D-902E-4AEC-90EB-5DC6E29031C6}" type="presOf" srcId="{AE3A4887-45DA-43F8-8A90-033164B91543}" destId="{E380EB0D-06C3-4512-90CC-39D4FE6E6D31}" srcOrd="0" destOrd="0" presId="urn:microsoft.com/office/officeart/2005/8/layout/vList5"/>
    <dgm:cxn modelId="{112199CF-E2CD-459D-B8FA-2718F6E10A0E}" srcId="{111F2281-8A95-4928-854D-7D7A89E70627}" destId="{A8145D47-6759-41CF-97A8-3841E2FD3043}" srcOrd="0" destOrd="0" parTransId="{A14C2673-7C67-445F-85E2-31CC12B1E5AC}" sibTransId="{038B3D96-628F-453D-A492-335BAF28A73C}"/>
    <dgm:cxn modelId="{16DE952B-3F28-41AA-A00C-22658616BC04}" type="presOf" srcId="{111F2281-8A95-4928-854D-7D7A89E70627}" destId="{FE12A754-3223-4B73-A928-D339F7D808FC}" srcOrd="0" destOrd="0" presId="urn:microsoft.com/office/officeart/2005/8/layout/vList5"/>
    <dgm:cxn modelId="{06AC0A8A-3F0C-4712-8332-3487A44A835B}" type="presOf" srcId="{705ACD0D-5252-4893-8C6F-2E12D817A9E5}" destId="{8D0412E3-E8AB-4C8A-A8DF-5E6162CAAB79}" srcOrd="0" destOrd="1" presId="urn:microsoft.com/office/officeart/2005/8/layout/vList5"/>
    <dgm:cxn modelId="{A7D1F9FE-8ED7-45E5-BAD0-0ADAE18DBEC3}" srcId="{DBEC9322-ECAB-4E41-BC52-86DC2C4FA085}" destId="{79782CA3-E732-41D6-B006-658CEF824592}" srcOrd="0" destOrd="0" parTransId="{270FB1CF-ED66-4480-90AB-EAA0D562A81C}" sibTransId="{C6DEF5CB-8FA6-416E-8A35-DC195863A72E}"/>
    <dgm:cxn modelId="{E86AB368-659B-4965-9973-95C426BD01C6}" srcId="{21887626-5114-4F67-B005-9425FC692BEE}" destId="{AE3A4887-45DA-43F8-8A90-033164B91543}" srcOrd="0" destOrd="0" parTransId="{2E768819-D87B-4FBB-9D28-6FA216614CF1}" sibTransId="{5A9153E8-8642-4DDA-983C-0953B722FD3A}"/>
    <dgm:cxn modelId="{99D7843C-2104-40DF-B10C-A3FBF2267F12}" type="presOf" srcId="{21887626-5114-4F67-B005-9425FC692BEE}" destId="{4330C68D-F614-4B5E-8205-56933439EE6B}" srcOrd="0" destOrd="0" presId="urn:microsoft.com/office/officeart/2005/8/layout/vList5"/>
    <dgm:cxn modelId="{5C6D208E-8944-46D5-9D94-02AB049C1964}" srcId="{DBEC9322-ECAB-4E41-BC52-86DC2C4FA085}" destId="{705ACD0D-5252-4893-8C6F-2E12D817A9E5}" srcOrd="1" destOrd="0" parTransId="{169B0D42-DF87-4CFF-9F7F-120B17B6362D}" sibTransId="{66CE512D-D8EC-465D-8545-8FC9D0D38E3B}"/>
    <dgm:cxn modelId="{453DA345-4C4C-4664-BB1A-9BDC24759D87}" srcId="{3FC2CC4A-25A5-48A7-AAC5-5B1704DA745C}" destId="{DBEC9322-ECAB-4E41-BC52-86DC2C4FA085}" srcOrd="2" destOrd="0" parTransId="{9277243C-C5E4-46C9-B048-6E4C8FB8E6BB}" sibTransId="{9A9239DE-CB16-42B7-97BE-9B6189FECCB5}"/>
    <dgm:cxn modelId="{3C08C6F1-7852-4FE0-8BEB-F070BF001A99}" type="presOf" srcId="{DBEC9322-ECAB-4E41-BC52-86DC2C4FA085}" destId="{FDED500E-9AA2-4279-8513-E6B73AC79000}" srcOrd="0" destOrd="0" presId="urn:microsoft.com/office/officeart/2005/8/layout/vList5"/>
    <dgm:cxn modelId="{B7DFFF7C-3843-4F24-B372-F527998DED03}" type="presParOf" srcId="{C7F9611E-BD5F-4013-91B9-DBF9C78B58EC}" destId="{C1528726-B995-4D30-B279-2AAB00ED6BAD}" srcOrd="0" destOrd="0" presId="urn:microsoft.com/office/officeart/2005/8/layout/vList5"/>
    <dgm:cxn modelId="{D643274C-5A6C-4D39-A330-7B9A0766CDD1}" type="presParOf" srcId="{C1528726-B995-4D30-B279-2AAB00ED6BAD}" destId="{FE12A754-3223-4B73-A928-D339F7D808FC}" srcOrd="0" destOrd="0" presId="urn:microsoft.com/office/officeart/2005/8/layout/vList5"/>
    <dgm:cxn modelId="{069C40DA-0C0D-494B-967B-EF4A09EEF212}" type="presParOf" srcId="{C1528726-B995-4D30-B279-2AAB00ED6BAD}" destId="{7978469C-FF32-43FD-9AE1-6EDE448AF4E3}" srcOrd="1" destOrd="0" presId="urn:microsoft.com/office/officeart/2005/8/layout/vList5"/>
    <dgm:cxn modelId="{5E5D415B-2783-4C0B-824E-1D9812572B6B}" type="presParOf" srcId="{C7F9611E-BD5F-4013-91B9-DBF9C78B58EC}" destId="{AADF7950-E026-4DAF-9FE2-FACC8C15BE93}" srcOrd="1" destOrd="0" presId="urn:microsoft.com/office/officeart/2005/8/layout/vList5"/>
    <dgm:cxn modelId="{C5CE36C4-9A54-4977-A691-E06DBDDC4FEF}" type="presParOf" srcId="{C7F9611E-BD5F-4013-91B9-DBF9C78B58EC}" destId="{B70D4E52-A931-43A8-9B4F-F58603ACF830}" srcOrd="2" destOrd="0" presId="urn:microsoft.com/office/officeart/2005/8/layout/vList5"/>
    <dgm:cxn modelId="{45B56D85-7A80-4041-9969-3F91FF3EC846}" type="presParOf" srcId="{B70D4E52-A931-43A8-9B4F-F58603ACF830}" destId="{4330C68D-F614-4B5E-8205-56933439EE6B}" srcOrd="0" destOrd="0" presId="urn:microsoft.com/office/officeart/2005/8/layout/vList5"/>
    <dgm:cxn modelId="{26CABBD5-A234-4D04-8333-5283E0A266C4}" type="presParOf" srcId="{B70D4E52-A931-43A8-9B4F-F58603ACF830}" destId="{E380EB0D-06C3-4512-90CC-39D4FE6E6D31}" srcOrd="1" destOrd="0" presId="urn:microsoft.com/office/officeart/2005/8/layout/vList5"/>
    <dgm:cxn modelId="{21D381DA-1CFD-4C29-92B0-61106DA54EE8}" type="presParOf" srcId="{C7F9611E-BD5F-4013-91B9-DBF9C78B58EC}" destId="{9995BD2C-287B-4DF6-A1AC-10B130529E6D}" srcOrd="3" destOrd="0" presId="urn:microsoft.com/office/officeart/2005/8/layout/vList5"/>
    <dgm:cxn modelId="{7B8010BE-E4D9-4DAD-91C0-5B082947F344}" type="presParOf" srcId="{C7F9611E-BD5F-4013-91B9-DBF9C78B58EC}" destId="{3A978F2C-29DB-4550-8B63-ECAF2CCA339C}" srcOrd="4" destOrd="0" presId="urn:microsoft.com/office/officeart/2005/8/layout/vList5"/>
    <dgm:cxn modelId="{42FF7562-880F-4ECB-898B-703C4AF6B35F}" type="presParOf" srcId="{3A978F2C-29DB-4550-8B63-ECAF2CCA339C}" destId="{FDED500E-9AA2-4279-8513-E6B73AC79000}" srcOrd="0" destOrd="0" presId="urn:microsoft.com/office/officeart/2005/8/layout/vList5"/>
    <dgm:cxn modelId="{A26ADF93-9730-4B3C-B6C4-210116CC25FA}" type="presParOf" srcId="{3A978F2C-29DB-4550-8B63-ECAF2CCA339C}" destId="{8D0412E3-E8AB-4C8A-A8DF-5E6162CAAB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81475F-D21C-41B3-B0BF-7F842FD95873}" type="doc">
      <dgm:prSet loTypeId="urn:microsoft.com/office/officeart/2008/layout/VerticalCurvedList" loCatId="list" qsTypeId="urn:microsoft.com/office/officeart/2005/8/quickstyle/simple3" qsCatId="simple" csTypeId="urn:microsoft.com/office/officeart/2005/8/colors/accent3_2" csCatId="accent3" phldr="1"/>
      <dgm:spPr/>
      <dgm:t>
        <a:bodyPr/>
        <a:lstStyle/>
        <a:p>
          <a:endParaRPr lang="en-US"/>
        </a:p>
      </dgm:t>
    </dgm:pt>
    <dgm:pt modelId="{D5A20BAF-8A69-4C0B-A3EC-E783CCDDD21C}">
      <dgm:prSet phldrT="[Text]"/>
      <dgm:spPr/>
      <dgm:t>
        <a:bodyPr/>
        <a:lstStyle/>
        <a:p>
          <a:r>
            <a:rPr lang="en-US" dirty="0" smtClean="0"/>
            <a:t>Database scanning tool</a:t>
          </a:r>
          <a:endParaRPr lang="en-US" dirty="0"/>
        </a:p>
      </dgm:t>
    </dgm:pt>
    <dgm:pt modelId="{2187EB9A-F271-43FE-9310-9471B8463270}" type="parTrans" cxnId="{B8CA645A-D436-4A67-B359-042CB7B330F6}">
      <dgm:prSet/>
      <dgm:spPr/>
      <dgm:t>
        <a:bodyPr/>
        <a:lstStyle/>
        <a:p>
          <a:endParaRPr lang="en-US"/>
        </a:p>
      </dgm:t>
    </dgm:pt>
    <dgm:pt modelId="{37ACF36C-B2F9-4263-A377-7CED49E7016C}" type="sibTrans" cxnId="{B8CA645A-D436-4A67-B359-042CB7B330F6}">
      <dgm:prSet/>
      <dgm:spPr/>
      <dgm:t>
        <a:bodyPr/>
        <a:lstStyle/>
        <a:p>
          <a:endParaRPr lang="en-US"/>
        </a:p>
      </dgm:t>
    </dgm:pt>
    <dgm:pt modelId="{7303FD4A-FE1A-4E79-9406-AD6051B1998E}">
      <dgm:prSet phldrT="[Text]"/>
      <dgm:spPr/>
      <dgm:t>
        <a:bodyPr/>
        <a:lstStyle/>
        <a:p>
          <a:r>
            <a:rPr lang="en-US" dirty="0" smtClean="0"/>
            <a:t>Focus on stored XSS</a:t>
          </a:r>
          <a:endParaRPr lang="en-US" dirty="0"/>
        </a:p>
      </dgm:t>
    </dgm:pt>
    <dgm:pt modelId="{9F693BE2-D777-45B6-BF70-116438B16325}" type="parTrans" cxnId="{5C104527-E558-458D-A03E-03084FBB6133}">
      <dgm:prSet/>
      <dgm:spPr/>
      <dgm:t>
        <a:bodyPr/>
        <a:lstStyle/>
        <a:p>
          <a:endParaRPr lang="en-US"/>
        </a:p>
      </dgm:t>
    </dgm:pt>
    <dgm:pt modelId="{AA79F495-8F39-4B81-AC99-11F155232A5B}" type="sibTrans" cxnId="{5C104527-E558-458D-A03E-03084FBB6133}">
      <dgm:prSet/>
      <dgm:spPr/>
      <dgm:t>
        <a:bodyPr/>
        <a:lstStyle/>
        <a:p>
          <a:endParaRPr lang="en-US"/>
        </a:p>
      </dgm:t>
    </dgm:pt>
    <dgm:pt modelId="{7F1B163A-ED8C-4EA0-A7EC-EFDDCBD0B9FC}">
      <dgm:prSet phldrT="[Text]"/>
      <dgm:spPr/>
      <dgm:t>
        <a:bodyPr/>
        <a:lstStyle/>
        <a:p>
          <a:r>
            <a:rPr lang="en-US" dirty="0" smtClean="0"/>
            <a:t>BSD license</a:t>
          </a:r>
          <a:endParaRPr lang="en-US" dirty="0"/>
        </a:p>
      </dgm:t>
    </dgm:pt>
    <dgm:pt modelId="{14996912-144F-4916-A296-199CD584CE18}" type="parTrans" cxnId="{B4337AE8-D413-4998-AC77-AEB8BFA1C3DF}">
      <dgm:prSet/>
      <dgm:spPr/>
      <dgm:t>
        <a:bodyPr/>
        <a:lstStyle/>
        <a:p>
          <a:endParaRPr lang="en-US"/>
        </a:p>
      </dgm:t>
    </dgm:pt>
    <dgm:pt modelId="{A0335DCC-16D5-4E44-8F81-8990B46D4F13}" type="sibTrans" cxnId="{B4337AE8-D413-4998-AC77-AEB8BFA1C3DF}">
      <dgm:prSet/>
      <dgm:spPr/>
      <dgm:t>
        <a:bodyPr/>
        <a:lstStyle/>
        <a:p>
          <a:endParaRPr lang="en-US"/>
        </a:p>
      </dgm:t>
    </dgm:pt>
    <dgm:pt modelId="{F8EE0F31-64B8-4DDF-A2AC-8237E86B4748}" type="pres">
      <dgm:prSet presAssocID="{2281475F-D21C-41B3-B0BF-7F842FD95873}" presName="Name0" presStyleCnt="0">
        <dgm:presLayoutVars>
          <dgm:chMax val="7"/>
          <dgm:chPref val="7"/>
          <dgm:dir/>
        </dgm:presLayoutVars>
      </dgm:prSet>
      <dgm:spPr/>
    </dgm:pt>
    <dgm:pt modelId="{597E3FCB-693F-4161-9792-74278644E20A}" type="pres">
      <dgm:prSet presAssocID="{2281475F-D21C-41B3-B0BF-7F842FD95873}" presName="Name1" presStyleCnt="0"/>
      <dgm:spPr/>
    </dgm:pt>
    <dgm:pt modelId="{BE9FF541-06F9-4D7F-A56F-202AC07D4298}" type="pres">
      <dgm:prSet presAssocID="{2281475F-D21C-41B3-B0BF-7F842FD95873}" presName="cycle" presStyleCnt="0"/>
      <dgm:spPr/>
    </dgm:pt>
    <dgm:pt modelId="{3712F927-0C10-4E4B-AF0B-412D4102A637}" type="pres">
      <dgm:prSet presAssocID="{2281475F-D21C-41B3-B0BF-7F842FD95873}" presName="srcNode" presStyleLbl="node1" presStyleIdx="0" presStyleCnt="3"/>
      <dgm:spPr/>
    </dgm:pt>
    <dgm:pt modelId="{192D7C18-69EE-4F35-A44F-BFAF1DD743A3}" type="pres">
      <dgm:prSet presAssocID="{2281475F-D21C-41B3-B0BF-7F842FD95873}" presName="conn" presStyleLbl="parChTrans1D2" presStyleIdx="0" presStyleCnt="1"/>
      <dgm:spPr/>
    </dgm:pt>
    <dgm:pt modelId="{4740B0F2-110A-4E45-A364-49894F926577}" type="pres">
      <dgm:prSet presAssocID="{2281475F-D21C-41B3-B0BF-7F842FD95873}" presName="extraNode" presStyleLbl="node1" presStyleIdx="0" presStyleCnt="3"/>
      <dgm:spPr/>
    </dgm:pt>
    <dgm:pt modelId="{F9F52966-0589-4073-B283-3CB370169790}" type="pres">
      <dgm:prSet presAssocID="{2281475F-D21C-41B3-B0BF-7F842FD95873}" presName="dstNode" presStyleLbl="node1" presStyleIdx="0" presStyleCnt="3"/>
      <dgm:spPr/>
    </dgm:pt>
    <dgm:pt modelId="{2C2C4ABD-0AF7-4EE2-8E33-5A1A42739C14}" type="pres">
      <dgm:prSet presAssocID="{D5A20BAF-8A69-4C0B-A3EC-E783CCDDD21C}" presName="text_1" presStyleLbl="node1" presStyleIdx="0" presStyleCnt="3">
        <dgm:presLayoutVars>
          <dgm:bulletEnabled val="1"/>
        </dgm:presLayoutVars>
      </dgm:prSet>
      <dgm:spPr/>
      <dgm:t>
        <a:bodyPr/>
        <a:lstStyle/>
        <a:p>
          <a:endParaRPr lang="en-US"/>
        </a:p>
      </dgm:t>
    </dgm:pt>
    <dgm:pt modelId="{5B4820A6-E59E-4B8C-91C3-5C05E7CF5D57}" type="pres">
      <dgm:prSet presAssocID="{D5A20BAF-8A69-4C0B-A3EC-E783CCDDD21C}" presName="accent_1" presStyleCnt="0"/>
      <dgm:spPr/>
    </dgm:pt>
    <dgm:pt modelId="{E0D81237-37EA-4B54-A52D-1D05A3F8CF5E}" type="pres">
      <dgm:prSet presAssocID="{D5A20BAF-8A69-4C0B-A3EC-E783CCDDD21C}" presName="accentRepeatNode" presStyleLbl="solidFgAcc1" presStyleIdx="0" presStyleCnt="3"/>
      <dgm:spPr/>
    </dgm:pt>
    <dgm:pt modelId="{A5346F30-BE68-4DAE-81F5-E309A8A5FE56}" type="pres">
      <dgm:prSet presAssocID="{7303FD4A-FE1A-4E79-9406-AD6051B1998E}" presName="text_2" presStyleLbl="node1" presStyleIdx="1" presStyleCnt="3">
        <dgm:presLayoutVars>
          <dgm:bulletEnabled val="1"/>
        </dgm:presLayoutVars>
      </dgm:prSet>
      <dgm:spPr/>
      <dgm:t>
        <a:bodyPr/>
        <a:lstStyle/>
        <a:p>
          <a:endParaRPr lang="en-US"/>
        </a:p>
      </dgm:t>
    </dgm:pt>
    <dgm:pt modelId="{4EAE503A-D5DD-4E69-9B32-910D493B2129}" type="pres">
      <dgm:prSet presAssocID="{7303FD4A-FE1A-4E79-9406-AD6051B1998E}" presName="accent_2" presStyleCnt="0"/>
      <dgm:spPr/>
    </dgm:pt>
    <dgm:pt modelId="{FF17C4FE-3E94-4D48-9A86-BF4CDA117D03}" type="pres">
      <dgm:prSet presAssocID="{7303FD4A-FE1A-4E79-9406-AD6051B1998E}" presName="accentRepeatNode" presStyleLbl="solidFgAcc1" presStyleIdx="1" presStyleCnt="3"/>
      <dgm:spPr/>
    </dgm:pt>
    <dgm:pt modelId="{7CF0E62D-988D-4B75-94BD-D26C0E9C3E58}" type="pres">
      <dgm:prSet presAssocID="{7F1B163A-ED8C-4EA0-A7EC-EFDDCBD0B9FC}" presName="text_3" presStyleLbl="node1" presStyleIdx="2" presStyleCnt="3">
        <dgm:presLayoutVars>
          <dgm:bulletEnabled val="1"/>
        </dgm:presLayoutVars>
      </dgm:prSet>
      <dgm:spPr/>
    </dgm:pt>
    <dgm:pt modelId="{550A13A7-A5A4-4138-B294-3418B5694C20}" type="pres">
      <dgm:prSet presAssocID="{7F1B163A-ED8C-4EA0-A7EC-EFDDCBD0B9FC}" presName="accent_3" presStyleCnt="0"/>
      <dgm:spPr/>
    </dgm:pt>
    <dgm:pt modelId="{FE559C2E-878A-49B9-98C6-CBC1EE2483AA}" type="pres">
      <dgm:prSet presAssocID="{7F1B163A-ED8C-4EA0-A7EC-EFDDCBD0B9FC}" presName="accentRepeatNode" presStyleLbl="solidFgAcc1" presStyleIdx="2" presStyleCnt="3"/>
      <dgm:spPr/>
    </dgm:pt>
  </dgm:ptLst>
  <dgm:cxnLst>
    <dgm:cxn modelId="{B4337AE8-D413-4998-AC77-AEB8BFA1C3DF}" srcId="{2281475F-D21C-41B3-B0BF-7F842FD95873}" destId="{7F1B163A-ED8C-4EA0-A7EC-EFDDCBD0B9FC}" srcOrd="2" destOrd="0" parTransId="{14996912-144F-4916-A296-199CD584CE18}" sibTransId="{A0335DCC-16D5-4E44-8F81-8990B46D4F13}"/>
    <dgm:cxn modelId="{D0DB2BF3-94FD-4244-823A-47EDBD63C913}" type="presOf" srcId="{7303FD4A-FE1A-4E79-9406-AD6051B1998E}" destId="{A5346F30-BE68-4DAE-81F5-E309A8A5FE56}" srcOrd="0" destOrd="0" presId="urn:microsoft.com/office/officeart/2008/layout/VerticalCurvedList"/>
    <dgm:cxn modelId="{1913552C-3B50-4C84-B703-C98764753855}" type="presOf" srcId="{2281475F-D21C-41B3-B0BF-7F842FD95873}" destId="{F8EE0F31-64B8-4DDF-A2AC-8237E86B4748}" srcOrd="0" destOrd="0" presId="urn:microsoft.com/office/officeart/2008/layout/VerticalCurvedList"/>
    <dgm:cxn modelId="{72872CD1-D170-47B7-B71C-9D2ED861F211}" type="presOf" srcId="{7F1B163A-ED8C-4EA0-A7EC-EFDDCBD0B9FC}" destId="{7CF0E62D-988D-4B75-94BD-D26C0E9C3E58}" srcOrd="0" destOrd="0" presId="urn:microsoft.com/office/officeart/2008/layout/VerticalCurvedList"/>
    <dgm:cxn modelId="{5C104527-E558-458D-A03E-03084FBB6133}" srcId="{2281475F-D21C-41B3-B0BF-7F842FD95873}" destId="{7303FD4A-FE1A-4E79-9406-AD6051B1998E}" srcOrd="1" destOrd="0" parTransId="{9F693BE2-D777-45B6-BF70-116438B16325}" sibTransId="{AA79F495-8F39-4B81-AC99-11F155232A5B}"/>
    <dgm:cxn modelId="{29B72A00-9D62-49D8-A5F0-E940CB9074B6}" type="presOf" srcId="{37ACF36C-B2F9-4263-A377-7CED49E7016C}" destId="{192D7C18-69EE-4F35-A44F-BFAF1DD743A3}" srcOrd="0" destOrd="0" presId="urn:microsoft.com/office/officeart/2008/layout/VerticalCurvedList"/>
    <dgm:cxn modelId="{06F00757-404C-45A6-873A-68C1C5DB49FC}" type="presOf" srcId="{D5A20BAF-8A69-4C0B-A3EC-E783CCDDD21C}" destId="{2C2C4ABD-0AF7-4EE2-8E33-5A1A42739C14}" srcOrd="0" destOrd="0" presId="urn:microsoft.com/office/officeart/2008/layout/VerticalCurvedList"/>
    <dgm:cxn modelId="{B8CA645A-D436-4A67-B359-042CB7B330F6}" srcId="{2281475F-D21C-41B3-B0BF-7F842FD95873}" destId="{D5A20BAF-8A69-4C0B-A3EC-E783CCDDD21C}" srcOrd="0" destOrd="0" parTransId="{2187EB9A-F271-43FE-9310-9471B8463270}" sibTransId="{37ACF36C-B2F9-4263-A377-7CED49E7016C}"/>
    <dgm:cxn modelId="{9B300B82-B352-4090-B507-8B2026BA7448}" type="presParOf" srcId="{F8EE0F31-64B8-4DDF-A2AC-8237E86B4748}" destId="{597E3FCB-693F-4161-9792-74278644E20A}" srcOrd="0" destOrd="0" presId="urn:microsoft.com/office/officeart/2008/layout/VerticalCurvedList"/>
    <dgm:cxn modelId="{583950FE-6693-4D32-B81E-241B17806514}" type="presParOf" srcId="{597E3FCB-693F-4161-9792-74278644E20A}" destId="{BE9FF541-06F9-4D7F-A56F-202AC07D4298}" srcOrd="0" destOrd="0" presId="urn:microsoft.com/office/officeart/2008/layout/VerticalCurvedList"/>
    <dgm:cxn modelId="{EA240706-53D7-4754-BDFE-ED590D27F7E9}" type="presParOf" srcId="{BE9FF541-06F9-4D7F-A56F-202AC07D4298}" destId="{3712F927-0C10-4E4B-AF0B-412D4102A637}" srcOrd="0" destOrd="0" presId="urn:microsoft.com/office/officeart/2008/layout/VerticalCurvedList"/>
    <dgm:cxn modelId="{2E556664-DBC2-4E28-B544-7DD1193A8821}" type="presParOf" srcId="{BE9FF541-06F9-4D7F-A56F-202AC07D4298}" destId="{192D7C18-69EE-4F35-A44F-BFAF1DD743A3}" srcOrd="1" destOrd="0" presId="urn:microsoft.com/office/officeart/2008/layout/VerticalCurvedList"/>
    <dgm:cxn modelId="{A97C9D3A-FC0B-4CC6-BF38-F232DEBACF00}" type="presParOf" srcId="{BE9FF541-06F9-4D7F-A56F-202AC07D4298}" destId="{4740B0F2-110A-4E45-A364-49894F926577}" srcOrd="2" destOrd="0" presId="urn:microsoft.com/office/officeart/2008/layout/VerticalCurvedList"/>
    <dgm:cxn modelId="{A59EB35E-B27F-406D-B544-8098ED5D6FAA}" type="presParOf" srcId="{BE9FF541-06F9-4D7F-A56F-202AC07D4298}" destId="{F9F52966-0589-4073-B283-3CB370169790}" srcOrd="3" destOrd="0" presId="urn:microsoft.com/office/officeart/2008/layout/VerticalCurvedList"/>
    <dgm:cxn modelId="{491C25B8-A88A-4DDB-A280-C6AA7AFBA1FB}" type="presParOf" srcId="{597E3FCB-693F-4161-9792-74278644E20A}" destId="{2C2C4ABD-0AF7-4EE2-8E33-5A1A42739C14}" srcOrd="1" destOrd="0" presId="urn:microsoft.com/office/officeart/2008/layout/VerticalCurvedList"/>
    <dgm:cxn modelId="{3C3D52A5-5097-40FF-A1B7-F1688399E91C}" type="presParOf" srcId="{597E3FCB-693F-4161-9792-74278644E20A}" destId="{5B4820A6-E59E-4B8C-91C3-5C05E7CF5D57}" srcOrd="2" destOrd="0" presId="urn:microsoft.com/office/officeart/2008/layout/VerticalCurvedList"/>
    <dgm:cxn modelId="{1C6DFB54-524E-4DC5-88F4-0813A2AF8A17}" type="presParOf" srcId="{5B4820A6-E59E-4B8C-91C3-5C05E7CF5D57}" destId="{E0D81237-37EA-4B54-A52D-1D05A3F8CF5E}" srcOrd="0" destOrd="0" presId="urn:microsoft.com/office/officeart/2008/layout/VerticalCurvedList"/>
    <dgm:cxn modelId="{DE95E07E-09B3-4267-B535-FE0F234A6F2D}" type="presParOf" srcId="{597E3FCB-693F-4161-9792-74278644E20A}" destId="{A5346F30-BE68-4DAE-81F5-E309A8A5FE56}" srcOrd="3" destOrd="0" presId="urn:microsoft.com/office/officeart/2008/layout/VerticalCurvedList"/>
    <dgm:cxn modelId="{ED4E2417-7FBF-4FBB-9ADB-BB77937DABD5}" type="presParOf" srcId="{597E3FCB-693F-4161-9792-74278644E20A}" destId="{4EAE503A-D5DD-4E69-9B32-910D493B2129}" srcOrd="4" destOrd="0" presId="urn:microsoft.com/office/officeart/2008/layout/VerticalCurvedList"/>
    <dgm:cxn modelId="{CBD13A95-432D-4748-8EEF-DE8F03C80C0B}" type="presParOf" srcId="{4EAE503A-D5DD-4E69-9B32-910D493B2129}" destId="{FF17C4FE-3E94-4D48-9A86-BF4CDA117D03}" srcOrd="0" destOrd="0" presId="urn:microsoft.com/office/officeart/2008/layout/VerticalCurvedList"/>
    <dgm:cxn modelId="{0D7932FE-587E-40D1-921A-71EF87659F92}" type="presParOf" srcId="{597E3FCB-693F-4161-9792-74278644E20A}" destId="{7CF0E62D-988D-4B75-94BD-D26C0E9C3E58}" srcOrd="5" destOrd="0" presId="urn:microsoft.com/office/officeart/2008/layout/VerticalCurvedList"/>
    <dgm:cxn modelId="{C27CFD5F-F530-455F-8F74-2D910A63CFC1}" type="presParOf" srcId="{597E3FCB-693F-4161-9792-74278644E20A}" destId="{550A13A7-A5A4-4138-B294-3418B5694C20}" srcOrd="6" destOrd="0" presId="urn:microsoft.com/office/officeart/2008/layout/VerticalCurvedList"/>
    <dgm:cxn modelId="{1B647FFB-058B-40A6-BCFB-678687FE9146}" type="presParOf" srcId="{550A13A7-A5A4-4138-B294-3418B5694C20}" destId="{FE559C2E-878A-49B9-98C6-CBC1EE2483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953621-63D6-4747-BD6D-7B01FB37290E}" type="doc">
      <dgm:prSet loTypeId="urn:microsoft.com/office/officeart/2005/8/layout/vList2" loCatId="list" qsTypeId="urn:microsoft.com/office/officeart/2005/8/quickstyle/simple3" qsCatId="simple" csTypeId="urn:microsoft.com/office/officeart/2005/8/colors/accent5_2" csCatId="accent5" phldr="1"/>
      <dgm:spPr/>
      <dgm:t>
        <a:bodyPr/>
        <a:lstStyle/>
        <a:p>
          <a:endParaRPr lang="en-US"/>
        </a:p>
      </dgm:t>
    </dgm:pt>
    <dgm:pt modelId="{10A242B6-7D3C-46C3-86F7-4846A4496CE6}">
      <dgm:prSet phldrT="[Text]"/>
      <dgm:spPr/>
      <dgm:t>
        <a:bodyPr/>
        <a:lstStyle/>
        <a:p>
          <a:r>
            <a:rPr lang="en-US" dirty="0" err="1" smtClean="0"/>
            <a:t>AntiSamy</a:t>
          </a:r>
          <a:r>
            <a:rPr lang="en-US" dirty="0" smtClean="0"/>
            <a:t> is used to get a clean HTML</a:t>
          </a:r>
          <a:endParaRPr lang="en-US" dirty="0"/>
        </a:p>
      </dgm:t>
    </dgm:pt>
    <dgm:pt modelId="{9D1676D5-3EB3-4B80-93FB-07EAB18CADAF}" type="parTrans" cxnId="{AE7A337B-218B-4F3D-BA2F-DBFE6CDCD3E6}">
      <dgm:prSet/>
      <dgm:spPr/>
      <dgm:t>
        <a:bodyPr/>
        <a:lstStyle/>
        <a:p>
          <a:endParaRPr lang="en-US"/>
        </a:p>
      </dgm:t>
    </dgm:pt>
    <dgm:pt modelId="{4A557A15-111C-4CE2-8DCC-D15FFE9B69DA}" type="sibTrans" cxnId="{AE7A337B-218B-4F3D-BA2F-DBFE6CDCD3E6}">
      <dgm:prSet/>
      <dgm:spPr/>
      <dgm:t>
        <a:bodyPr/>
        <a:lstStyle/>
        <a:p>
          <a:endParaRPr lang="en-US"/>
        </a:p>
      </dgm:t>
    </dgm:pt>
    <dgm:pt modelId="{D50BBEE9-3856-4B7C-B9F8-D1682122406C}">
      <dgm:prSet phldrT="[Text]"/>
      <dgm:spPr/>
      <dgm:t>
        <a:bodyPr/>
        <a:lstStyle/>
        <a:p>
          <a:r>
            <a:rPr lang="en-US" dirty="0" smtClean="0"/>
            <a:t>Policy file</a:t>
          </a:r>
          <a:endParaRPr lang="en-US" dirty="0"/>
        </a:p>
      </dgm:t>
    </dgm:pt>
    <dgm:pt modelId="{ECFF7588-00B6-4573-A4DE-FB9A731245C7}" type="parTrans" cxnId="{42A65D9C-8345-423F-BBEF-7794F689CA28}">
      <dgm:prSet/>
      <dgm:spPr/>
      <dgm:t>
        <a:bodyPr/>
        <a:lstStyle/>
        <a:p>
          <a:endParaRPr lang="en-US"/>
        </a:p>
      </dgm:t>
    </dgm:pt>
    <dgm:pt modelId="{F1C8BDAE-5106-4DF9-B5EF-6DE1F1F7EDE3}" type="sibTrans" cxnId="{42A65D9C-8345-423F-BBEF-7794F689CA28}">
      <dgm:prSet/>
      <dgm:spPr/>
      <dgm:t>
        <a:bodyPr/>
        <a:lstStyle/>
        <a:p>
          <a:endParaRPr lang="en-US"/>
        </a:p>
      </dgm:t>
    </dgm:pt>
    <dgm:pt modelId="{A3E14B9D-CC7A-4E80-AB5B-02EDE2B3B701}">
      <dgm:prSet phldrT="[Text]"/>
      <dgm:spPr/>
      <dgm:t>
        <a:bodyPr/>
        <a:lstStyle/>
        <a:p>
          <a:r>
            <a:rPr lang="en-US" dirty="0" smtClean="0"/>
            <a:t>Typical use case for </a:t>
          </a:r>
          <a:r>
            <a:rPr lang="en-US" dirty="0" err="1" smtClean="0"/>
            <a:t>AntiSamy</a:t>
          </a:r>
          <a:endParaRPr lang="en-US" dirty="0"/>
        </a:p>
      </dgm:t>
    </dgm:pt>
    <dgm:pt modelId="{A0373BFF-63AE-465D-B7C9-8EB34EF4DC43}" type="parTrans" cxnId="{69FB3CC8-2963-4952-A20E-16AE3795D3F5}">
      <dgm:prSet/>
      <dgm:spPr/>
      <dgm:t>
        <a:bodyPr/>
        <a:lstStyle/>
        <a:p>
          <a:endParaRPr lang="en-US"/>
        </a:p>
      </dgm:t>
    </dgm:pt>
    <dgm:pt modelId="{BC0F54FD-B589-4C9A-AFA0-ED8A87065178}" type="sibTrans" cxnId="{69FB3CC8-2963-4952-A20E-16AE3795D3F5}">
      <dgm:prSet/>
      <dgm:spPr/>
      <dgm:t>
        <a:bodyPr/>
        <a:lstStyle/>
        <a:p>
          <a:endParaRPr lang="en-US"/>
        </a:p>
      </dgm:t>
    </dgm:pt>
    <dgm:pt modelId="{61AE670C-73B6-4F4B-BE2A-CB6EA58262AA}">
      <dgm:prSet phldrT="[Text]"/>
      <dgm:spPr/>
      <dgm:t>
        <a:bodyPr/>
        <a:lstStyle/>
        <a:p>
          <a:r>
            <a:rPr lang="en-US" dirty="0" smtClean="0"/>
            <a:t>Display the HTML file</a:t>
          </a:r>
          <a:endParaRPr lang="en-US" dirty="0"/>
        </a:p>
      </dgm:t>
    </dgm:pt>
    <dgm:pt modelId="{A759EA34-D214-4364-B616-C654446DCB33}" type="parTrans" cxnId="{D180894A-CCDE-413F-B565-572024D01DF6}">
      <dgm:prSet/>
      <dgm:spPr/>
      <dgm:t>
        <a:bodyPr/>
        <a:lstStyle/>
        <a:p>
          <a:endParaRPr lang="en-US"/>
        </a:p>
      </dgm:t>
    </dgm:pt>
    <dgm:pt modelId="{6D93D833-FC90-407D-BEF8-DB5D3F887BFA}" type="sibTrans" cxnId="{D180894A-CCDE-413F-B565-572024D01DF6}">
      <dgm:prSet/>
      <dgm:spPr/>
      <dgm:t>
        <a:bodyPr/>
        <a:lstStyle/>
        <a:p>
          <a:endParaRPr lang="en-US"/>
        </a:p>
      </dgm:t>
    </dgm:pt>
    <dgm:pt modelId="{F97055FB-8881-4994-A09A-FDA093E8D289}">
      <dgm:prSet phldrT="[Text]"/>
      <dgm:spPr/>
      <dgm:t>
        <a:bodyPr/>
        <a:lstStyle/>
        <a:p>
          <a:r>
            <a:rPr lang="en-US" dirty="0" smtClean="0"/>
            <a:t>Handle XSS </a:t>
          </a:r>
          <a:endParaRPr lang="en-US" dirty="0"/>
        </a:p>
      </dgm:t>
    </dgm:pt>
    <dgm:pt modelId="{BB43E1F8-FF27-487B-9078-87736F97D433}" type="parTrans" cxnId="{ED006775-7296-4F4D-9F0B-5A78CD7DDD01}">
      <dgm:prSet/>
      <dgm:spPr/>
      <dgm:t>
        <a:bodyPr/>
        <a:lstStyle/>
        <a:p>
          <a:endParaRPr lang="en-US"/>
        </a:p>
      </dgm:t>
    </dgm:pt>
    <dgm:pt modelId="{0B864108-BCAB-4A7E-B707-C033E638B7AB}" type="sibTrans" cxnId="{ED006775-7296-4F4D-9F0B-5A78CD7DDD01}">
      <dgm:prSet/>
      <dgm:spPr/>
      <dgm:t>
        <a:bodyPr/>
        <a:lstStyle/>
        <a:p>
          <a:endParaRPr lang="en-US"/>
        </a:p>
      </dgm:t>
    </dgm:pt>
    <dgm:pt modelId="{845B84BC-72A1-497B-A4D6-29D2E8BB7E2E}">
      <dgm:prSet phldrT="[Text]"/>
      <dgm:spPr/>
      <dgm:t>
        <a:bodyPr/>
        <a:lstStyle/>
        <a:p>
          <a:r>
            <a:rPr lang="en-US" dirty="0" smtClean="0"/>
            <a:t>ESAPI encode</a:t>
          </a:r>
          <a:endParaRPr lang="en-US" dirty="0"/>
        </a:p>
      </dgm:t>
    </dgm:pt>
    <dgm:pt modelId="{76DDE21C-A4EB-4AB4-9512-1ACB64DD4D83}" type="parTrans" cxnId="{6A730726-8E3B-4FED-893D-83F76C0777CD}">
      <dgm:prSet/>
      <dgm:spPr/>
      <dgm:t>
        <a:bodyPr/>
        <a:lstStyle/>
        <a:p>
          <a:endParaRPr lang="en-US"/>
        </a:p>
      </dgm:t>
    </dgm:pt>
    <dgm:pt modelId="{1D62C1A8-F4E5-4926-B276-DDC2D672E273}" type="sibTrans" cxnId="{6A730726-8E3B-4FED-893D-83F76C0777CD}">
      <dgm:prSet/>
      <dgm:spPr/>
      <dgm:t>
        <a:bodyPr/>
        <a:lstStyle/>
        <a:p>
          <a:endParaRPr lang="en-US"/>
        </a:p>
      </dgm:t>
    </dgm:pt>
    <dgm:pt modelId="{A669B77A-21FB-406E-8DB3-94F8588221B8}">
      <dgm:prSet phldrT="[Text]"/>
      <dgm:spPr/>
      <dgm:t>
        <a:bodyPr/>
        <a:lstStyle/>
        <a:p>
          <a:r>
            <a:rPr lang="en-US" dirty="0" smtClean="0"/>
            <a:t>Security to rich editor</a:t>
          </a:r>
          <a:endParaRPr lang="en-US" dirty="0"/>
        </a:p>
      </dgm:t>
    </dgm:pt>
    <dgm:pt modelId="{EBF5347B-43D2-495D-8D50-CDBAFD78C65F}" type="parTrans" cxnId="{5954FFD2-3381-424F-9793-F0A4277915DB}">
      <dgm:prSet/>
      <dgm:spPr/>
      <dgm:t>
        <a:bodyPr/>
        <a:lstStyle/>
        <a:p>
          <a:endParaRPr lang="en-US"/>
        </a:p>
      </dgm:t>
    </dgm:pt>
    <dgm:pt modelId="{1A60D54A-35B1-43A1-B7B4-DBF6A7A1B0B9}" type="sibTrans" cxnId="{5954FFD2-3381-424F-9793-F0A4277915DB}">
      <dgm:prSet/>
      <dgm:spPr/>
      <dgm:t>
        <a:bodyPr/>
        <a:lstStyle/>
        <a:p>
          <a:endParaRPr lang="en-US"/>
        </a:p>
      </dgm:t>
    </dgm:pt>
    <dgm:pt modelId="{3C1B51B6-E5E3-4DDB-B970-61E1C0CFA840}">
      <dgm:prSet phldrT="[Text]"/>
      <dgm:spPr/>
      <dgm:t>
        <a:bodyPr/>
        <a:lstStyle/>
        <a:p>
          <a:r>
            <a:rPr lang="en-US" dirty="0" smtClean="0"/>
            <a:t>CSRF</a:t>
          </a:r>
          <a:endParaRPr lang="en-US" dirty="0"/>
        </a:p>
      </dgm:t>
    </dgm:pt>
    <dgm:pt modelId="{E42A9972-DA48-4370-88F2-CF1204AE96EC}" type="parTrans" cxnId="{7988AE70-1DEB-4D17-BCA7-5C9713D75EEC}">
      <dgm:prSet/>
      <dgm:spPr/>
      <dgm:t>
        <a:bodyPr/>
        <a:lstStyle/>
        <a:p>
          <a:endParaRPr lang="en-US"/>
        </a:p>
      </dgm:t>
    </dgm:pt>
    <dgm:pt modelId="{CEE3DAD1-BD38-40DC-B4F6-26A42ECC7794}" type="sibTrans" cxnId="{7988AE70-1DEB-4D17-BCA7-5C9713D75EEC}">
      <dgm:prSet/>
      <dgm:spPr/>
      <dgm:t>
        <a:bodyPr/>
        <a:lstStyle/>
        <a:p>
          <a:endParaRPr lang="en-US"/>
        </a:p>
      </dgm:t>
    </dgm:pt>
    <dgm:pt modelId="{DDC3885E-A5D7-4E6B-AAF0-BB3EA745DCE3}">
      <dgm:prSet phldrT="[Text]"/>
      <dgm:spPr/>
      <dgm:t>
        <a:bodyPr/>
        <a:lstStyle/>
        <a:p>
          <a:r>
            <a:rPr lang="en-US" dirty="0" err="1" smtClean="0"/>
            <a:t>AntiSamy</a:t>
          </a:r>
          <a:endParaRPr lang="en-US" dirty="0"/>
        </a:p>
      </dgm:t>
    </dgm:pt>
    <dgm:pt modelId="{AF4BDF97-5B0A-4CA0-A6AF-FD5E72676DDE}" type="parTrans" cxnId="{35BC3216-8D63-4A1D-A089-9C699D328BC3}">
      <dgm:prSet/>
      <dgm:spPr/>
      <dgm:t>
        <a:bodyPr/>
        <a:lstStyle/>
        <a:p>
          <a:endParaRPr lang="en-US"/>
        </a:p>
      </dgm:t>
    </dgm:pt>
    <dgm:pt modelId="{D70599AA-BD59-4AA8-B75E-C69441607E9F}" type="sibTrans" cxnId="{35BC3216-8D63-4A1D-A089-9C699D328BC3}">
      <dgm:prSet/>
      <dgm:spPr/>
      <dgm:t>
        <a:bodyPr/>
        <a:lstStyle/>
        <a:p>
          <a:endParaRPr lang="en-US"/>
        </a:p>
      </dgm:t>
    </dgm:pt>
    <dgm:pt modelId="{E2A55EF1-FF54-4F51-A6CD-3DAEAD5A8F70}">
      <dgm:prSet phldrT="[Text]"/>
      <dgm:spPr/>
      <dgm:t>
        <a:bodyPr/>
        <a:lstStyle/>
        <a:p>
          <a:r>
            <a:rPr lang="en-US" dirty="0" smtClean="0"/>
            <a:t>Stinger</a:t>
          </a:r>
          <a:endParaRPr lang="en-US" dirty="0"/>
        </a:p>
      </dgm:t>
    </dgm:pt>
    <dgm:pt modelId="{1E1CA540-28AA-47CF-995F-C8620938059C}" type="parTrans" cxnId="{727EC42E-2CD2-4511-B3D8-EA150A1EC78B}">
      <dgm:prSet/>
      <dgm:spPr/>
      <dgm:t>
        <a:bodyPr/>
        <a:lstStyle/>
        <a:p>
          <a:endParaRPr lang="en-US"/>
        </a:p>
      </dgm:t>
    </dgm:pt>
    <dgm:pt modelId="{66907509-A109-4299-8F24-A30E689351E6}" type="sibTrans" cxnId="{727EC42E-2CD2-4511-B3D8-EA150A1EC78B}">
      <dgm:prSet/>
      <dgm:spPr/>
      <dgm:t>
        <a:bodyPr/>
        <a:lstStyle/>
        <a:p>
          <a:endParaRPr lang="en-US"/>
        </a:p>
      </dgm:t>
    </dgm:pt>
    <dgm:pt modelId="{F38B88CA-C388-4B83-8CC1-6D775439E491}" type="pres">
      <dgm:prSet presAssocID="{0C953621-63D6-4747-BD6D-7B01FB37290E}" presName="linear" presStyleCnt="0">
        <dgm:presLayoutVars>
          <dgm:animLvl val="lvl"/>
          <dgm:resizeHandles val="exact"/>
        </dgm:presLayoutVars>
      </dgm:prSet>
      <dgm:spPr/>
    </dgm:pt>
    <dgm:pt modelId="{31B51C2F-B10C-4AFE-9A3A-2A8DB525879D}" type="pres">
      <dgm:prSet presAssocID="{10A242B6-7D3C-46C3-86F7-4846A4496CE6}" presName="parentText" presStyleLbl="node1" presStyleIdx="0" presStyleCnt="3">
        <dgm:presLayoutVars>
          <dgm:chMax val="0"/>
          <dgm:bulletEnabled val="1"/>
        </dgm:presLayoutVars>
      </dgm:prSet>
      <dgm:spPr/>
      <dgm:t>
        <a:bodyPr/>
        <a:lstStyle/>
        <a:p>
          <a:endParaRPr lang="en-US"/>
        </a:p>
      </dgm:t>
    </dgm:pt>
    <dgm:pt modelId="{DA35B32B-10EF-4856-A9E7-DCFDDF0F47D5}" type="pres">
      <dgm:prSet presAssocID="{10A242B6-7D3C-46C3-86F7-4846A4496CE6}" presName="childText" presStyleLbl="revTx" presStyleIdx="0" presStyleCnt="3">
        <dgm:presLayoutVars>
          <dgm:bulletEnabled val="1"/>
        </dgm:presLayoutVars>
      </dgm:prSet>
      <dgm:spPr/>
      <dgm:t>
        <a:bodyPr/>
        <a:lstStyle/>
        <a:p>
          <a:endParaRPr lang="en-US"/>
        </a:p>
      </dgm:t>
    </dgm:pt>
    <dgm:pt modelId="{1F35577D-A7F4-49AD-9ADD-8199459FAAA5}" type="pres">
      <dgm:prSet presAssocID="{A3E14B9D-CC7A-4E80-AB5B-02EDE2B3B701}" presName="parentText" presStyleLbl="node1" presStyleIdx="1" presStyleCnt="3">
        <dgm:presLayoutVars>
          <dgm:chMax val="0"/>
          <dgm:bulletEnabled val="1"/>
        </dgm:presLayoutVars>
      </dgm:prSet>
      <dgm:spPr/>
      <dgm:t>
        <a:bodyPr/>
        <a:lstStyle/>
        <a:p>
          <a:endParaRPr lang="en-US"/>
        </a:p>
      </dgm:t>
    </dgm:pt>
    <dgm:pt modelId="{3F5AF2DA-7A88-4807-B501-4053B173A468}" type="pres">
      <dgm:prSet presAssocID="{A3E14B9D-CC7A-4E80-AB5B-02EDE2B3B701}" presName="childText" presStyleLbl="revTx" presStyleIdx="1" presStyleCnt="3">
        <dgm:presLayoutVars>
          <dgm:bulletEnabled val="1"/>
        </dgm:presLayoutVars>
      </dgm:prSet>
      <dgm:spPr/>
      <dgm:t>
        <a:bodyPr/>
        <a:lstStyle/>
        <a:p>
          <a:endParaRPr lang="en-US"/>
        </a:p>
      </dgm:t>
    </dgm:pt>
    <dgm:pt modelId="{D746764B-B2DE-4E09-9484-FEF0E4DAAE27}" type="pres">
      <dgm:prSet presAssocID="{F97055FB-8881-4994-A09A-FDA093E8D289}" presName="parentText" presStyleLbl="node1" presStyleIdx="2" presStyleCnt="3">
        <dgm:presLayoutVars>
          <dgm:chMax val="0"/>
          <dgm:bulletEnabled val="1"/>
        </dgm:presLayoutVars>
      </dgm:prSet>
      <dgm:spPr/>
      <dgm:t>
        <a:bodyPr/>
        <a:lstStyle/>
        <a:p>
          <a:endParaRPr lang="en-US"/>
        </a:p>
      </dgm:t>
    </dgm:pt>
    <dgm:pt modelId="{E296AC1B-4386-4A28-B7FB-A8F4BEC85D5F}" type="pres">
      <dgm:prSet presAssocID="{F97055FB-8881-4994-A09A-FDA093E8D289}" presName="childText" presStyleLbl="revTx" presStyleIdx="2" presStyleCnt="3">
        <dgm:presLayoutVars>
          <dgm:bulletEnabled val="1"/>
        </dgm:presLayoutVars>
      </dgm:prSet>
      <dgm:spPr/>
      <dgm:t>
        <a:bodyPr/>
        <a:lstStyle/>
        <a:p>
          <a:endParaRPr lang="en-US"/>
        </a:p>
      </dgm:t>
    </dgm:pt>
  </dgm:ptLst>
  <dgm:cxnLst>
    <dgm:cxn modelId="{3C5B0931-2447-43F1-935E-DD24C30446DA}" type="presOf" srcId="{3C1B51B6-E5E3-4DDB-B970-61E1C0CFA840}" destId="{3F5AF2DA-7A88-4807-B501-4053B173A468}" srcOrd="0" destOrd="2" presId="urn:microsoft.com/office/officeart/2005/8/layout/vList2"/>
    <dgm:cxn modelId="{2E903E0A-2BD2-478B-8454-A49325F3B79E}" type="presOf" srcId="{D50BBEE9-3856-4B7C-B9F8-D1682122406C}" destId="{DA35B32B-10EF-4856-A9E7-DCFDDF0F47D5}" srcOrd="0" destOrd="0" presId="urn:microsoft.com/office/officeart/2005/8/layout/vList2"/>
    <dgm:cxn modelId="{94258642-DA72-46FC-9194-9979206C215D}" type="presOf" srcId="{F97055FB-8881-4994-A09A-FDA093E8D289}" destId="{D746764B-B2DE-4E09-9484-FEF0E4DAAE27}" srcOrd="0" destOrd="0" presId="urn:microsoft.com/office/officeart/2005/8/layout/vList2"/>
    <dgm:cxn modelId="{5954FFD2-3381-424F-9793-F0A4277915DB}" srcId="{A3E14B9D-CC7A-4E80-AB5B-02EDE2B3B701}" destId="{A669B77A-21FB-406E-8DB3-94F8588221B8}" srcOrd="1" destOrd="0" parTransId="{EBF5347B-43D2-495D-8D50-CDBAFD78C65F}" sibTransId="{1A60D54A-35B1-43A1-B7B4-DBF6A7A1B0B9}"/>
    <dgm:cxn modelId="{124A36B7-3429-478D-B60D-FC0DD862655F}" type="presOf" srcId="{845B84BC-72A1-497B-A4D6-29D2E8BB7E2E}" destId="{E296AC1B-4386-4A28-B7FB-A8F4BEC85D5F}" srcOrd="0" destOrd="1" presId="urn:microsoft.com/office/officeart/2005/8/layout/vList2"/>
    <dgm:cxn modelId="{D180894A-CCDE-413F-B565-572024D01DF6}" srcId="{A3E14B9D-CC7A-4E80-AB5B-02EDE2B3B701}" destId="{61AE670C-73B6-4F4B-BE2A-CB6EA58262AA}" srcOrd="0" destOrd="0" parTransId="{A759EA34-D214-4364-B616-C654446DCB33}" sibTransId="{6D93D833-FC90-407D-BEF8-DB5D3F887BFA}"/>
    <dgm:cxn modelId="{87A00856-6B72-4C00-954C-49345832DBBC}" type="presOf" srcId="{A669B77A-21FB-406E-8DB3-94F8588221B8}" destId="{3F5AF2DA-7A88-4807-B501-4053B173A468}" srcOrd="0" destOrd="1" presId="urn:microsoft.com/office/officeart/2005/8/layout/vList2"/>
    <dgm:cxn modelId="{AE7A337B-218B-4F3D-BA2F-DBFE6CDCD3E6}" srcId="{0C953621-63D6-4747-BD6D-7B01FB37290E}" destId="{10A242B6-7D3C-46C3-86F7-4846A4496CE6}" srcOrd="0" destOrd="0" parTransId="{9D1676D5-3EB3-4B80-93FB-07EAB18CADAF}" sibTransId="{4A557A15-111C-4CE2-8DCC-D15FFE9B69DA}"/>
    <dgm:cxn modelId="{727EC42E-2CD2-4511-B3D8-EA150A1EC78B}" srcId="{F97055FB-8881-4994-A09A-FDA093E8D289}" destId="{E2A55EF1-FF54-4F51-A6CD-3DAEAD5A8F70}" srcOrd="2" destOrd="0" parTransId="{1E1CA540-28AA-47CF-995F-C8620938059C}" sibTransId="{66907509-A109-4299-8F24-A30E689351E6}"/>
    <dgm:cxn modelId="{42A65D9C-8345-423F-BBEF-7794F689CA28}" srcId="{10A242B6-7D3C-46C3-86F7-4846A4496CE6}" destId="{D50BBEE9-3856-4B7C-B9F8-D1682122406C}" srcOrd="0" destOrd="0" parTransId="{ECFF7588-00B6-4573-A4DE-FB9A731245C7}" sibTransId="{F1C8BDAE-5106-4DF9-B5EF-6DE1F1F7EDE3}"/>
    <dgm:cxn modelId="{11B46F5A-3AC9-4C30-ADE6-EB657F374F2B}" type="presOf" srcId="{DDC3885E-A5D7-4E6B-AAF0-BB3EA745DCE3}" destId="{E296AC1B-4386-4A28-B7FB-A8F4BEC85D5F}" srcOrd="0" destOrd="0" presId="urn:microsoft.com/office/officeart/2005/8/layout/vList2"/>
    <dgm:cxn modelId="{6A730726-8E3B-4FED-893D-83F76C0777CD}" srcId="{F97055FB-8881-4994-A09A-FDA093E8D289}" destId="{845B84BC-72A1-497B-A4D6-29D2E8BB7E2E}" srcOrd="1" destOrd="0" parTransId="{76DDE21C-A4EB-4AB4-9512-1ACB64DD4D83}" sibTransId="{1D62C1A8-F4E5-4926-B276-DDC2D672E273}"/>
    <dgm:cxn modelId="{744D4B98-948E-4BD4-A51D-A801D7C99B29}" type="presOf" srcId="{61AE670C-73B6-4F4B-BE2A-CB6EA58262AA}" destId="{3F5AF2DA-7A88-4807-B501-4053B173A468}" srcOrd="0" destOrd="0" presId="urn:microsoft.com/office/officeart/2005/8/layout/vList2"/>
    <dgm:cxn modelId="{919DC991-580D-4CDE-9B3E-D176296418D9}" type="presOf" srcId="{0C953621-63D6-4747-BD6D-7B01FB37290E}" destId="{F38B88CA-C388-4B83-8CC1-6D775439E491}" srcOrd="0" destOrd="0" presId="urn:microsoft.com/office/officeart/2005/8/layout/vList2"/>
    <dgm:cxn modelId="{7988AE70-1DEB-4D17-BCA7-5C9713D75EEC}" srcId="{A3E14B9D-CC7A-4E80-AB5B-02EDE2B3B701}" destId="{3C1B51B6-E5E3-4DDB-B970-61E1C0CFA840}" srcOrd="2" destOrd="0" parTransId="{E42A9972-DA48-4370-88F2-CF1204AE96EC}" sibTransId="{CEE3DAD1-BD38-40DC-B4F6-26A42ECC7794}"/>
    <dgm:cxn modelId="{69FB3CC8-2963-4952-A20E-16AE3795D3F5}" srcId="{0C953621-63D6-4747-BD6D-7B01FB37290E}" destId="{A3E14B9D-CC7A-4E80-AB5B-02EDE2B3B701}" srcOrd="1" destOrd="0" parTransId="{A0373BFF-63AE-465D-B7C9-8EB34EF4DC43}" sibTransId="{BC0F54FD-B589-4C9A-AFA0-ED8A87065178}"/>
    <dgm:cxn modelId="{D1AFC062-1AAD-4E49-AAA0-80BD4B7D4230}" type="presOf" srcId="{E2A55EF1-FF54-4F51-A6CD-3DAEAD5A8F70}" destId="{E296AC1B-4386-4A28-B7FB-A8F4BEC85D5F}" srcOrd="0" destOrd="2" presId="urn:microsoft.com/office/officeart/2005/8/layout/vList2"/>
    <dgm:cxn modelId="{35BC3216-8D63-4A1D-A089-9C699D328BC3}" srcId="{F97055FB-8881-4994-A09A-FDA093E8D289}" destId="{DDC3885E-A5D7-4E6B-AAF0-BB3EA745DCE3}" srcOrd="0" destOrd="0" parTransId="{AF4BDF97-5B0A-4CA0-A6AF-FD5E72676DDE}" sibTransId="{D70599AA-BD59-4AA8-B75E-C69441607E9F}"/>
    <dgm:cxn modelId="{374DA212-CAAA-4708-8872-A156B70B787E}" type="presOf" srcId="{A3E14B9D-CC7A-4E80-AB5B-02EDE2B3B701}" destId="{1F35577D-A7F4-49AD-9ADD-8199459FAAA5}" srcOrd="0" destOrd="0" presId="urn:microsoft.com/office/officeart/2005/8/layout/vList2"/>
    <dgm:cxn modelId="{ED006775-7296-4F4D-9F0B-5A78CD7DDD01}" srcId="{0C953621-63D6-4747-BD6D-7B01FB37290E}" destId="{F97055FB-8881-4994-A09A-FDA093E8D289}" srcOrd="2" destOrd="0" parTransId="{BB43E1F8-FF27-487B-9078-87736F97D433}" sibTransId="{0B864108-BCAB-4A7E-B707-C033E638B7AB}"/>
    <dgm:cxn modelId="{F9D40E08-C69B-4AE5-899E-D114F609A4CB}" type="presOf" srcId="{10A242B6-7D3C-46C3-86F7-4846A4496CE6}" destId="{31B51C2F-B10C-4AFE-9A3A-2A8DB525879D}" srcOrd="0" destOrd="0" presId="urn:microsoft.com/office/officeart/2005/8/layout/vList2"/>
    <dgm:cxn modelId="{F1D3F5B6-B9B1-4DFC-BD09-BF12508D2A6E}" type="presParOf" srcId="{F38B88CA-C388-4B83-8CC1-6D775439E491}" destId="{31B51C2F-B10C-4AFE-9A3A-2A8DB525879D}" srcOrd="0" destOrd="0" presId="urn:microsoft.com/office/officeart/2005/8/layout/vList2"/>
    <dgm:cxn modelId="{3EFCA8C1-41F1-45BD-AAC4-D7FCA4A8DB1E}" type="presParOf" srcId="{F38B88CA-C388-4B83-8CC1-6D775439E491}" destId="{DA35B32B-10EF-4856-A9E7-DCFDDF0F47D5}" srcOrd="1" destOrd="0" presId="urn:microsoft.com/office/officeart/2005/8/layout/vList2"/>
    <dgm:cxn modelId="{D01EF5C8-6B9B-468E-8764-F9C622023E4C}" type="presParOf" srcId="{F38B88CA-C388-4B83-8CC1-6D775439E491}" destId="{1F35577D-A7F4-49AD-9ADD-8199459FAAA5}" srcOrd="2" destOrd="0" presId="urn:microsoft.com/office/officeart/2005/8/layout/vList2"/>
    <dgm:cxn modelId="{18683704-B726-4778-9AF6-9C48206694EB}" type="presParOf" srcId="{F38B88CA-C388-4B83-8CC1-6D775439E491}" destId="{3F5AF2DA-7A88-4807-B501-4053B173A468}" srcOrd="3" destOrd="0" presId="urn:microsoft.com/office/officeart/2005/8/layout/vList2"/>
    <dgm:cxn modelId="{7A8A28EB-052D-42F1-8AE4-01FBD0092A6E}" type="presParOf" srcId="{F38B88CA-C388-4B83-8CC1-6D775439E491}" destId="{D746764B-B2DE-4E09-9484-FEF0E4DAAE27}" srcOrd="4" destOrd="0" presId="urn:microsoft.com/office/officeart/2005/8/layout/vList2"/>
    <dgm:cxn modelId="{E3A15EF8-3493-46CC-A5C9-E060CE9C8723}" type="presParOf" srcId="{F38B88CA-C388-4B83-8CC1-6D775439E491}" destId="{E296AC1B-4386-4A28-B7FB-A8F4BEC85D5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4B2F0-A012-41B8-AD4D-AE43A589CF62}" type="doc">
      <dgm:prSet loTypeId="urn:microsoft.com/office/officeart/2005/8/layout/hList7" loCatId="relationship" qsTypeId="urn:microsoft.com/office/officeart/2005/8/quickstyle/simple1" qsCatId="simple" csTypeId="urn:microsoft.com/office/officeart/2005/8/colors/colorful1" csCatId="colorful" phldr="1"/>
      <dgm:spPr/>
    </dgm:pt>
    <dgm:pt modelId="{9FF483CF-C92B-4BE8-BE6A-C199A3D2EA58}">
      <dgm:prSet phldrT="[Text]"/>
      <dgm:spPr/>
      <dgm:t>
        <a:bodyPr/>
        <a:lstStyle/>
        <a:p>
          <a:r>
            <a:rPr lang="en-US" dirty="0" smtClean="0"/>
            <a:t>SNS needs to provide a customized profile</a:t>
          </a:r>
          <a:endParaRPr lang="en-US" dirty="0"/>
        </a:p>
      </dgm:t>
    </dgm:pt>
    <dgm:pt modelId="{6B42CDA1-5334-4614-AE35-96DA3E2580CF}" type="parTrans" cxnId="{124FBCBA-31A1-47C9-A0BB-9071844A4B0E}">
      <dgm:prSet/>
      <dgm:spPr/>
      <dgm:t>
        <a:bodyPr/>
        <a:lstStyle/>
        <a:p>
          <a:endParaRPr lang="en-US"/>
        </a:p>
      </dgm:t>
    </dgm:pt>
    <dgm:pt modelId="{189D96CA-D693-4C1A-9AA8-888E0489473C}" type="sibTrans" cxnId="{124FBCBA-31A1-47C9-A0BB-9071844A4B0E}">
      <dgm:prSet/>
      <dgm:spPr/>
      <dgm:t>
        <a:bodyPr/>
        <a:lstStyle/>
        <a:p>
          <a:endParaRPr lang="en-US"/>
        </a:p>
      </dgm:t>
    </dgm:pt>
    <dgm:pt modelId="{05DD184D-629A-4441-8156-4EB18139AB1B}">
      <dgm:prSet phldrT="[Text]"/>
      <dgm:spPr/>
      <dgm:t>
        <a:bodyPr/>
        <a:lstStyle/>
        <a:p>
          <a:r>
            <a:rPr lang="en-US" dirty="0" smtClean="0"/>
            <a:t>Rich editor to some enterprise application</a:t>
          </a:r>
          <a:endParaRPr lang="en-US" dirty="0"/>
        </a:p>
      </dgm:t>
    </dgm:pt>
    <dgm:pt modelId="{218098BF-969F-4D93-AC1A-355C3C86CE25}" type="parTrans" cxnId="{A3277052-FBCD-4F62-930B-C5849D533FFF}">
      <dgm:prSet/>
      <dgm:spPr/>
      <dgm:t>
        <a:bodyPr/>
        <a:lstStyle/>
        <a:p>
          <a:endParaRPr lang="en-US"/>
        </a:p>
      </dgm:t>
    </dgm:pt>
    <dgm:pt modelId="{22430759-A739-44FA-A4E4-EA9AEC96CBBC}" type="sibTrans" cxnId="{A3277052-FBCD-4F62-930B-C5849D533FFF}">
      <dgm:prSet/>
      <dgm:spPr/>
      <dgm:t>
        <a:bodyPr/>
        <a:lstStyle/>
        <a:p>
          <a:endParaRPr lang="en-US"/>
        </a:p>
      </dgm:t>
    </dgm:pt>
    <dgm:pt modelId="{A0429FBF-E094-4759-B21B-02E5E8AAD313}">
      <dgm:prSet phldrT="[Text]"/>
      <dgm:spPr/>
      <dgm:t>
        <a:bodyPr/>
        <a:lstStyle/>
        <a:p>
          <a:r>
            <a:rPr lang="en-US" dirty="0" smtClean="0"/>
            <a:t>Community site like </a:t>
          </a:r>
          <a:r>
            <a:rPr lang="en-US" dirty="0" err="1" smtClean="0"/>
            <a:t>ebay</a:t>
          </a:r>
          <a:r>
            <a:rPr lang="en-US" dirty="0" smtClean="0"/>
            <a:t> allow public list</a:t>
          </a:r>
          <a:endParaRPr lang="en-US" dirty="0"/>
        </a:p>
      </dgm:t>
    </dgm:pt>
    <dgm:pt modelId="{86ED05B9-D397-4F63-AF6E-F525D792D989}" type="parTrans" cxnId="{54E7CF86-6AC3-41AF-A2CD-9C2DB95A83BE}">
      <dgm:prSet/>
      <dgm:spPr/>
      <dgm:t>
        <a:bodyPr/>
        <a:lstStyle/>
        <a:p>
          <a:endParaRPr lang="en-US"/>
        </a:p>
      </dgm:t>
    </dgm:pt>
    <dgm:pt modelId="{8281DE7D-FA70-4438-AFB7-5A996AF7FF3D}" type="sibTrans" cxnId="{54E7CF86-6AC3-41AF-A2CD-9C2DB95A83BE}">
      <dgm:prSet/>
      <dgm:spPr/>
      <dgm:t>
        <a:bodyPr/>
        <a:lstStyle/>
        <a:p>
          <a:endParaRPr lang="en-US"/>
        </a:p>
      </dgm:t>
    </dgm:pt>
    <dgm:pt modelId="{E9F587B1-7CD6-47B7-860C-369EAC7C8AE6}" type="pres">
      <dgm:prSet presAssocID="{D574B2F0-A012-41B8-AD4D-AE43A589CF62}" presName="Name0" presStyleCnt="0">
        <dgm:presLayoutVars>
          <dgm:dir/>
          <dgm:resizeHandles val="exact"/>
        </dgm:presLayoutVars>
      </dgm:prSet>
      <dgm:spPr/>
    </dgm:pt>
    <dgm:pt modelId="{8C3BAA74-4BCA-4940-8484-E947935C709E}" type="pres">
      <dgm:prSet presAssocID="{D574B2F0-A012-41B8-AD4D-AE43A589CF62}" presName="fgShape" presStyleLbl="fgShp" presStyleIdx="0" presStyleCnt="1"/>
      <dgm:spPr/>
    </dgm:pt>
    <dgm:pt modelId="{74DE08D9-1616-4EA6-844A-20E3997D156F}" type="pres">
      <dgm:prSet presAssocID="{D574B2F0-A012-41B8-AD4D-AE43A589CF62}" presName="linComp" presStyleCnt="0"/>
      <dgm:spPr/>
    </dgm:pt>
    <dgm:pt modelId="{988AEAA5-2D50-40C5-B31B-09AC27A9688C}" type="pres">
      <dgm:prSet presAssocID="{9FF483CF-C92B-4BE8-BE6A-C199A3D2EA58}" presName="compNode" presStyleCnt="0"/>
      <dgm:spPr/>
    </dgm:pt>
    <dgm:pt modelId="{9EE96DFD-4951-40B7-B8BE-4B087BA53637}" type="pres">
      <dgm:prSet presAssocID="{9FF483CF-C92B-4BE8-BE6A-C199A3D2EA58}" presName="bkgdShape" presStyleLbl="node1" presStyleIdx="0" presStyleCnt="3"/>
      <dgm:spPr/>
      <dgm:t>
        <a:bodyPr/>
        <a:lstStyle/>
        <a:p>
          <a:endParaRPr lang="en-US"/>
        </a:p>
      </dgm:t>
    </dgm:pt>
    <dgm:pt modelId="{FB073238-12F7-4670-A3CA-47A846B89EDA}" type="pres">
      <dgm:prSet presAssocID="{9FF483CF-C92B-4BE8-BE6A-C199A3D2EA58}" presName="nodeTx" presStyleLbl="node1" presStyleIdx="0" presStyleCnt="3">
        <dgm:presLayoutVars>
          <dgm:bulletEnabled val="1"/>
        </dgm:presLayoutVars>
      </dgm:prSet>
      <dgm:spPr/>
      <dgm:t>
        <a:bodyPr/>
        <a:lstStyle/>
        <a:p>
          <a:endParaRPr lang="en-US"/>
        </a:p>
      </dgm:t>
    </dgm:pt>
    <dgm:pt modelId="{C3E9CDA7-DDF3-492D-8CD9-EB3655E58120}" type="pres">
      <dgm:prSet presAssocID="{9FF483CF-C92B-4BE8-BE6A-C199A3D2EA58}" presName="invisiNode" presStyleLbl="node1" presStyleIdx="0" presStyleCnt="3"/>
      <dgm:spPr/>
    </dgm:pt>
    <dgm:pt modelId="{53C3C2F0-99A5-4A5F-862D-C57F973707AF}" type="pres">
      <dgm:prSet presAssocID="{9FF483CF-C92B-4BE8-BE6A-C199A3D2EA5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E45EA72-CE7C-412E-BE65-B824171AC634}" type="pres">
      <dgm:prSet presAssocID="{189D96CA-D693-4C1A-9AA8-888E0489473C}" presName="sibTrans" presStyleLbl="sibTrans2D1" presStyleIdx="0" presStyleCnt="0"/>
      <dgm:spPr/>
    </dgm:pt>
    <dgm:pt modelId="{E75256EF-7CCC-4566-A426-179BA15DED13}" type="pres">
      <dgm:prSet presAssocID="{05DD184D-629A-4441-8156-4EB18139AB1B}" presName="compNode" presStyleCnt="0"/>
      <dgm:spPr/>
    </dgm:pt>
    <dgm:pt modelId="{F3AF908A-0159-45FF-B440-9C2ABC684774}" type="pres">
      <dgm:prSet presAssocID="{05DD184D-629A-4441-8156-4EB18139AB1B}" presName="bkgdShape" presStyleLbl="node1" presStyleIdx="1" presStyleCnt="3"/>
      <dgm:spPr/>
    </dgm:pt>
    <dgm:pt modelId="{8D2F75F3-9574-4308-91EB-9A66665DC683}" type="pres">
      <dgm:prSet presAssocID="{05DD184D-629A-4441-8156-4EB18139AB1B}" presName="nodeTx" presStyleLbl="node1" presStyleIdx="1" presStyleCnt="3">
        <dgm:presLayoutVars>
          <dgm:bulletEnabled val="1"/>
        </dgm:presLayoutVars>
      </dgm:prSet>
      <dgm:spPr/>
    </dgm:pt>
    <dgm:pt modelId="{F40E71D7-C9FA-4094-91C6-84CFA68880CA}" type="pres">
      <dgm:prSet presAssocID="{05DD184D-629A-4441-8156-4EB18139AB1B}" presName="invisiNode" presStyleLbl="node1" presStyleIdx="1" presStyleCnt="3"/>
      <dgm:spPr/>
    </dgm:pt>
    <dgm:pt modelId="{CB058978-E44E-4F7C-9551-BE98DDD3750B}" type="pres">
      <dgm:prSet presAssocID="{05DD184D-629A-4441-8156-4EB18139AB1B}"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AAC45962-F158-4407-931E-65FFC3F18B4C}" type="pres">
      <dgm:prSet presAssocID="{22430759-A739-44FA-A4E4-EA9AEC96CBBC}" presName="sibTrans" presStyleLbl="sibTrans2D1" presStyleIdx="0" presStyleCnt="0"/>
      <dgm:spPr/>
    </dgm:pt>
    <dgm:pt modelId="{3699E2B8-7C2A-4D90-97D8-51F224BA2A04}" type="pres">
      <dgm:prSet presAssocID="{A0429FBF-E094-4759-B21B-02E5E8AAD313}" presName="compNode" presStyleCnt="0"/>
      <dgm:spPr/>
    </dgm:pt>
    <dgm:pt modelId="{292640D1-5997-42CC-9B0D-FBAB6CB3CD47}" type="pres">
      <dgm:prSet presAssocID="{A0429FBF-E094-4759-B21B-02E5E8AAD313}" presName="bkgdShape" presStyleLbl="node1" presStyleIdx="2" presStyleCnt="3"/>
      <dgm:spPr/>
      <dgm:t>
        <a:bodyPr/>
        <a:lstStyle/>
        <a:p>
          <a:endParaRPr lang="en-US"/>
        </a:p>
      </dgm:t>
    </dgm:pt>
    <dgm:pt modelId="{85BA59DF-D131-48D7-A742-746A869F8992}" type="pres">
      <dgm:prSet presAssocID="{A0429FBF-E094-4759-B21B-02E5E8AAD313}" presName="nodeTx" presStyleLbl="node1" presStyleIdx="2" presStyleCnt="3">
        <dgm:presLayoutVars>
          <dgm:bulletEnabled val="1"/>
        </dgm:presLayoutVars>
      </dgm:prSet>
      <dgm:spPr/>
      <dgm:t>
        <a:bodyPr/>
        <a:lstStyle/>
        <a:p>
          <a:endParaRPr lang="en-US"/>
        </a:p>
      </dgm:t>
    </dgm:pt>
    <dgm:pt modelId="{B9623D51-5BB9-4554-BF59-D5DEE189DF92}" type="pres">
      <dgm:prSet presAssocID="{A0429FBF-E094-4759-B21B-02E5E8AAD313}" presName="invisiNode" presStyleLbl="node1" presStyleIdx="2" presStyleCnt="3"/>
      <dgm:spPr/>
    </dgm:pt>
    <dgm:pt modelId="{794828BA-CA24-4D79-85F1-DDE37FDC0769}" type="pres">
      <dgm:prSet presAssocID="{A0429FBF-E094-4759-B21B-02E5E8AAD313}"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Lst>
  <dgm:cxnLst>
    <dgm:cxn modelId="{A3277052-FBCD-4F62-930B-C5849D533FFF}" srcId="{D574B2F0-A012-41B8-AD4D-AE43A589CF62}" destId="{05DD184D-629A-4441-8156-4EB18139AB1B}" srcOrd="1" destOrd="0" parTransId="{218098BF-969F-4D93-AC1A-355C3C86CE25}" sibTransId="{22430759-A739-44FA-A4E4-EA9AEC96CBBC}"/>
    <dgm:cxn modelId="{C7FA322F-668D-457A-B571-395F1BA01DB4}" type="presOf" srcId="{22430759-A739-44FA-A4E4-EA9AEC96CBBC}" destId="{AAC45962-F158-4407-931E-65FFC3F18B4C}" srcOrd="0" destOrd="0" presId="urn:microsoft.com/office/officeart/2005/8/layout/hList7"/>
    <dgm:cxn modelId="{3EA80967-141F-41BE-9CD0-335113281C6D}" type="presOf" srcId="{9FF483CF-C92B-4BE8-BE6A-C199A3D2EA58}" destId="{FB073238-12F7-4670-A3CA-47A846B89EDA}" srcOrd="1" destOrd="0" presId="urn:microsoft.com/office/officeart/2005/8/layout/hList7"/>
    <dgm:cxn modelId="{54E7CF86-6AC3-41AF-A2CD-9C2DB95A83BE}" srcId="{D574B2F0-A012-41B8-AD4D-AE43A589CF62}" destId="{A0429FBF-E094-4759-B21B-02E5E8AAD313}" srcOrd="2" destOrd="0" parTransId="{86ED05B9-D397-4F63-AF6E-F525D792D989}" sibTransId="{8281DE7D-FA70-4438-AFB7-5A996AF7FF3D}"/>
    <dgm:cxn modelId="{2D91FE58-0E45-4B90-8607-6B3D84F7D754}" type="presOf" srcId="{189D96CA-D693-4C1A-9AA8-888E0489473C}" destId="{5E45EA72-CE7C-412E-BE65-B824171AC634}" srcOrd="0" destOrd="0" presId="urn:microsoft.com/office/officeart/2005/8/layout/hList7"/>
    <dgm:cxn modelId="{1E3AAF4B-B86E-4AAE-A9D5-EFE151C3DE50}" type="presOf" srcId="{05DD184D-629A-4441-8156-4EB18139AB1B}" destId="{8D2F75F3-9574-4308-91EB-9A66665DC683}" srcOrd="1" destOrd="0" presId="urn:microsoft.com/office/officeart/2005/8/layout/hList7"/>
    <dgm:cxn modelId="{873E7996-98BB-47CA-9995-1C1D34A48F82}" type="presOf" srcId="{A0429FBF-E094-4759-B21B-02E5E8AAD313}" destId="{292640D1-5997-42CC-9B0D-FBAB6CB3CD47}" srcOrd="0" destOrd="0" presId="urn:microsoft.com/office/officeart/2005/8/layout/hList7"/>
    <dgm:cxn modelId="{1227AEBC-E31B-422E-8D42-811BB1FEDA49}" type="presOf" srcId="{D574B2F0-A012-41B8-AD4D-AE43A589CF62}" destId="{E9F587B1-7CD6-47B7-860C-369EAC7C8AE6}" srcOrd="0" destOrd="0" presId="urn:microsoft.com/office/officeart/2005/8/layout/hList7"/>
    <dgm:cxn modelId="{124FBCBA-31A1-47C9-A0BB-9071844A4B0E}" srcId="{D574B2F0-A012-41B8-AD4D-AE43A589CF62}" destId="{9FF483CF-C92B-4BE8-BE6A-C199A3D2EA58}" srcOrd="0" destOrd="0" parTransId="{6B42CDA1-5334-4614-AE35-96DA3E2580CF}" sibTransId="{189D96CA-D693-4C1A-9AA8-888E0489473C}"/>
    <dgm:cxn modelId="{1709D682-43EE-4B22-A1E2-3182027745FA}" type="presOf" srcId="{05DD184D-629A-4441-8156-4EB18139AB1B}" destId="{F3AF908A-0159-45FF-B440-9C2ABC684774}" srcOrd="0" destOrd="0" presId="urn:microsoft.com/office/officeart/2005/8/layout/hList7"/>
    <dgm:cxn modelId="{A71B6F97-3481-4314-A3CC-4817570A6CB3}" type="presOf" srcId="{9FF483CF-C92B-4BE8-BE6A-C199A3D2EA58}" destId="{9EE96DFD-4951-40B7-B8BE-4B087BA53637}" srcOrd="0" destOrd="0" presId="urn:microsoft.com/office/officeart/2005/8/layout/hList7"/>
    <dgm:cxn modelId="{E1D050AF-CFB4-4582-8DC9-73F4CEC5A6F4}" type="presOf" srcId="{A0429FBF-E094-4759-B21B-02E5E8AAD313}" destId="{85BA59DF-D131-48D7-A742-746A869F8992}" srcOrd="1" destOrd="0" presId="urn:microsoft.com/office/officeart/2005/8/layout/hList7"/>
    <dgm:cxn modelId="{63FB4514-B80D-4EC4-9310-D9B7939F30E4}" type="presParOf" srcId="{E9F587B1-7CD6-47B7-860C-369EAC7C8AE6}" destId="{8C3BAA74-4BCA-4940-8484-E947935C709E}" srcOrd="0" destOrd="0" presId="urn:microsoft.com/office/officeart/2005/8/layout/hList7"/>
    <dgm:cxn modelId="{47B1DD35-6C7F-4689-A92D-396FF4BFAE7B}" type="presParOf" srcId="{E9F587B1-7CD6-47B7-860C-369EAC7C8AE6}" destId="{74DE08D9-1616-4EA6-844A-20E3997D156F}" srcOrd="1" destOrd="0" presId="urn:microsoft.com/office/officeart/2005/8/layout/hList7"/>
    <dgm:cxn modelId="{368F7B7D-C93A-4002-90AB-1E7E0A73983E}" type="presParOf" srcId="{74DE08D9-1616-4EA6-844A-20E3997D156F}" destId="{988AEAA5-2D50-40C5-B31B-09AC27A9688C}" srcOrd="0" destOrd="0" presId="urn:microsoft.com/office/officeart/2005/8/layout/hList7"/>
    <dgm:cxn modelId="{48C65C69-09D7-420B-B4A5-57F9098E7869}" type="presParOf" srcId="{988AEAA5-2D50-40C5-B31B-09AC27A9688C}" destId="{9EE96DFD-4951-40B7-B8BE-4B087BA53637}" srcOrd="0" destOrd="0" presId="urn:microsoft.com/office/officeart/2005/8/layout/hList7"/>
    <dgm:cxn modelId="{794502EF-856D-4797-8A7E-89E31C1D4943}" type="presParOf" srcId="{988AEAA5-2D50-40C5-B31B-09AC27A9688C}" destId="{FB073238-12F7-4670-A3CA-47A846B89EDA}" srcOrd="1" destOrd="0" presId="urn:microsoft.com/office/officeart/2005/8/layout/hList7"/>
    <dgm:cxn modelId="{43BC92F0-95FC-4628-A2FB-5F5301D5F53D}" type="presParOf" srcId="{988AEAA5-2D50-40C5-B31B-09AC27A9688C}" destId="{C3E9CDA7-DDF3-492D-8CD9-EB3655E58120}" srcOrd="2" destOrd="0" presId="urn:microsoft.com/office/officeart/2005/8/layout/hList7"/>
    <dgm:cxn modelId="{6C59D168-6B65-4BC2-A26E-04D64B73856B}" type="presParOf" srcId="{988AEAA5-2D50-40C5-B31B-09AC27A9688C}" destId="{53C3C2F0-99A5-4A5F-862D-C57F973707AF}" srcOrd="3" destOrd="0" presId="urn:microsoft.com/office/officeart/2005/8/layout/hList7"/>
    <dgm:cxn modelId="{3D2DA81A-8676-44CE-8E70-EFECC0FB9423}" type="presParOf" srcId="{74DE08D9-1616-4EA6-844A-20E3997D156F}" destId="{5E45EA72-CE7C-412E-BE65-B824171AC634}" srcOrd="1" destOrd="0" presId="urn:microsoft.com/office/officeart/2005/8/layout/hList7"/>
    <dgm:cxn modelId="{B38ADF94-A618-49FD-AF24-F213D49C53EB}" type="presParOf" srcId="{74DE08D9-1616-4EA6-844A-20E3997D156F}" destId="{E75256EF-7CCC-4566-A426-179BA15DED13}" srcOrd="2" destOrd="0" presId="urn:microsoft.com/office/officeart/2005/8/layout/hList7"/>
    <dgm:cxn modelId="{F50982DA-7336-4CCC-8635-DB18661EFA4F}" type="presParOf" srcId="{E75256EF-7CCC-4566-A426-179BA15DED13}" destId="{F3AF908A-0159-45FF-B440-9C2ABC684774}" srcOrd="0" destOrd="0" presId="urn:microsoft.com/office/officeart/2005/8/layout/hList7"/>
    <dgm:cxn modelId="{205534D5-60BE-4708-98DC-C22DCC5D1E03}" type="presParOf" srcId="{E75256EF-7CCC-4566-A426-179BA15DED13}" destId="{8D2F75F3-9574-4308-91EB-9A66665DC683}" srcOrd="1" destOrd="0" presId="urn:microsoft.com/office/officeart/2005/8/layout/hList7"/>
    <dgm:cxn modelId="{B00E895A-E5EC-42ED-92C0-36DCC2992E9C}" type="presParOf" srcId="{E75256EF-7CCC-4566-A426-179BA15DED13}" destId="{F40E71D7-C9FA-4094-91C6-84CFA68880CA}" srcOrd="2" destOrd="0" presId="urn:microsoft.com/office/officeart/2005/8/layout/hList7"/>
    <dgm:cxn modelId="{C6E8DB75-438B-48CE-A4B7-062EC30B8E0E}" type="presParOf" srcId="{E75256EF-7CCC-4566-A426-179BA15DED13}" destId="{CB058978-E44E-4F7C-9551-BE98DDD3750B}" srcOrd="3" destOrd="0" presId="urn:microsoft.com/office/officeart/2005/8/layout/hList7"/>
    <dgm:cxn modelId="{DBBA8B6D-C66E-4CCA-869A-2000A5226154}" type="presParOf" srcId="{74DE08D9-1616-4EA6-844A-20E3997D156F}" destId="{AAC45962-F158-4407-931E-65FFC3F18B4C}" srcOrd="3" destOrd="0" presId="urn:microsoft.com/office/officeart/2005/8/layout/hList7"/>
    <dgm:cxn modelId="{DA787110-FC9F-4C1C-9CFA-D974D9BA60F9}" type="presParOf" srcId="{74DE08D9-1616-4EA6-844A-20E3997D156F}" destId="{3699E2B8-7C2A-4D90-97D8-51F224BA2A04}" srcOrd="4" destOrd="0" presId="urn:microsoft.com/office/officeart/2005/8/layout/hList7"/>
    <dgm:cxn modelId="{7D0B99BB-3FC4-457A-950A-17C09DF475B5}" type="presParOf" srcId="{3699E2B8-7C2A-4D90-97D8-51F224BA2A04}" destId="{292640D1-5997-42CC-9B0D-FBAB6CB3CD47}" srcOrd="0" destOrd="0" presId="urn:microsoft.com/office/officeart/2005/8/layout/hList7"/>
    <dgm:cxn modelId="{78B7381D-CD51-4F76-A263-0EA04E12C9ED}" type="presParOf" srcId="{3699E2B8-7C2A-4D90-97D8-51F224BA2A04}" destId="{85BA59DF-D131-48D7-A742-746A869F8992}" srcOrd="1" destOrd="0" presId="urn:microsoft.com/office/officeart/2005/8/layout/hList7"/>
    <dgm:cxn modelId="{F1EAE6A0-1DDF-4571-80FF-8E8A5186CC90}" type="presParOf" srcId="{3699E2B8-7C2A-4D90-97D8-51F224BA2A04}" destId="{B9623D51-5BB9-4554-BF59-D5DEE189DF92}" srcOrd="2" destOrd="0" presId="urn:microsoft.com/office/officeart/2005/8/layout/hList7"/>
    <dgm:cxn modelId="{1703B199-EEBA-44C4-BD81-9019905EC7B9}" type="presParOf" srcId="{3699E2B8-7C2A-4D90-97D8-51F224BA2A04}" destId="{794828BA-CA24-4D79-85F1-DDE37FDC076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5F4E5D-1424-4F5E-AAA0-696929002C83}" type="doc">
      <dgm:prSet loTypeId="urn:microsoft.com/office/officeart/2005/8/layout/equation1" loCatId="process" qsTypeId="urn:microsoft.com/office/officeart/2005/8/quickstyle/3d1" qsCatId="3D" csTypeId="urn:microsoft.com/office/officeart/2005/8/colors/colorful3" csCatId="colorful" phldr="1"/>
      <dgm:spPr/>
    </dgm:pt>
    <dgm:pt modelId="{148F6D4C-4E54-4F59-83C8-AD0345635F52}">
      <dgm:prSet phldrT="[Text]"/>
      <dgm:spPr/>
      <dgm:t>
        <a:bodyPr/>
        <a:lstStyle/>
        <a:p>
          <a:r>
            <a:rPr lang="en-US" dirty="0" smtClean="0"/>
            <a:t>Dirty input</a:t>
          </a:r>
          <a:endParaRPr lang="en-US" dirty="0"/>
        </a:p>
      </dgm:t>
    </dgm:pt>
    <dgm:pt modelId="{8BF5EDB6-CD88-4DAC-8E4B-38009CB63113}" type="parTrans" cxnId="{315E8F4D-3D40-4D7C-9FDE-032E5139E055}">
      <dgm:prSet/>
      <dgm:spPr/>
      <dgm:t>
        <a:bodyPr/>
        <a:lstStyle/>
        <a:p>
          <a:endParaRPr lang="en-US"/>
        </a:p>
      </dgm:t>
    </dgm:pt>
    <dgm:pt modelId="{190C6046-4CD8-4EFD-9EA3-EAF46ED8A708}" type="sibTrans" cxnId="{315E8F4D-3D40-4D7C-9FDE-032E5139E055}">
      <dgm:prSet/>
      <dgm:spPr/>
      <dgm:t>
        <a:bodyPr/>
        <a:lstStyle/>
        <a:p>
          <a:endParaRPr lang="en-US"/>
        </a:p>
      </dgm:t>
    </dgm:pt>
    <dgm:pt modelId="{3BDE933F-9E67-492F-B46E-270201EFC908}">
      <dgm:prSet phldrT="[Text]"/>
      <dgm:spPr/>
      <dgm:t>
        <a:bodyPr/>
        <a:lstStyle/>
        <a:p>
          <a:r>
            <a:rPr lang="en-US" dirty="0" smtClean="0"/>
            <a:t>Policy file</a:t>
          </a:r>
          <a:endParaRPr lang="en-US" dirty="0"/>
        </a:p>
      </dgm:t>
    </dgm:pt>
    <dgm:pt modelId="{B2B47579-A795-45CD-888D-1DEB2000C6EA}" type="parTrans" cxnId="{52FEB7C6-85A4-4047-BCDE-34A6A221C9EF}">
      <dgm:prSet/>
      <dgm:spPr/>
      <dgm:t>
        <a:bodyPr/>
        <a:lstStyle/>
        <a:p>
          <a:endParaRPr lang="en-US"/>
        </a:p>
      </dgm:t>
    </dgm:pt>
    <dgm:pt modelId="{F1B6E2B2-1184-454B-93F1-15EEBCFB2966}" type="sibTrans" cxnId="{52FEB7C6-85A4-4047-BCDE-34A6A221C9EF}">
      <dgm:prSet/>
      <dgm:spPr/>
      <dgm:t>
        <a:bodyPr/>
        <a:lstStyle/>
        <a:p>
          <a:endParaRPr lang="en-US"/>
        </a:p>
      </dgm:t>
    </dgm:pt>
    <dgm:pt modelId="{3C8565AA-0067-49DE-B8EF-1D10DCB506EA}">
      <dgm:prSet phldrT="[Text]"/>
      <dgm:spPr/>
      <dgm:t>
        <a:bodyPr/>
        <a:lstStyle/>
        <a:p>
          <a:r>
            <a:rPr lang="en-US" dirty="0" smtClean="0"/>
            <a:t>Clean output</a:t>
          </a:r>
          <a:endParaRPr lang="en-US" dirty="0"/>
        </a:p>
      </dgm:t>
    </dgm:pt>
    <dgm:pt modelId="{AF92B7D8-03F7-4C54-8D95-ED5EEF2191FE}" type="parTrans" cxnId="{8719D289-1B0B-4932-AD7E-AD4CC95F4126}">
      <dgm:prSet/>
      <dgm:spPr/>
      <dgm:t>
        <a:bodyPr/>
        <a:lstStyle/>
        <a:p>
          <a:endParaRPr lang="en-US"/>
        </a:p>
      </dgm:t>
    </dgm:pt>
    <dgm:pt modelId="{2486BA9E-BED2-4C17-A08A-BB3552A9FAD3}" type="sibTrans" cxnId="{8719D289-1B0B-4932-AD7E-AD4CC95F4126}">
      <dgm:prSet/>
      <dgm:spPr/>
      <dgm:t>
        <a:bodyPr/>
        <a:lstStyle/>
        <a:p>
          <a:endParaRPr lang="en-US"/>
        </a:p>
      </dgm:t>
    </dgm:pt>
    <dgm:pt modelId="{1869BDFB-B9D1-456B-AB5D-A9334DDAD836}" type="pres">
      <dgm:prSet presAssocID="{585F4E5D-1424-4F5E-AAA0-696929002C83}" presName="linearFlow" presStyleCnt="0">
        <dgm:presLayoutVars>
          <dgm:dir/>
          <dgm:resizeHandles val="exact"/>
        </dgm:presLayoutVars>
      </dgm:prSet>
      <dgm:spPr/>
    </dgm:pt>
    <dgm:pt modelId="{894A5BF7-FD9F-4438-B01E-8F35B47D5685}" type="pres">
      <dgm:prSet presAssocID="{148F6D4C-4E54-4F59-83C8-AD0345635F52}" presName="node" presStyleLbl="node1" presStyleIdx="0" presStyleCnt="3">
        <dgm:presLayoutVars>
          <dgm:bulletEnabled val="1"/>
        </dgm:presLayoutVars>
      </dgm:prSet>
      <dgm:spPr/>
    </dgm:pt>
    <dgm:pt modelId="{355EFC94-9B85-4E73-A4FA-2BC97A87FBCB}" type="pres">
      <dgm:prSet presAssocID="{190C6046-4CD8-4EFD-9EA3-EAF46ED8A708}" presName="spacerL" presStyleCnt="0"/>
      <dgm:spPr/>
    </dgm:pt>
    <dgm:pt modelId="{65B03A28-9E36-4265-A5C4-7ADE015C896C}" type="pres">
      <dgm:prSet presAssocID="{190C6046-4CD8-4EFD-9EA3-EAF46ED8A708}" presName="sibTrans" presStyleLbl="sibTrans2D1" presStyleIdx="0" presStyleCnt="2"/>
      <dgm:spPr/>
    </dgm:pt>
    <dgm:pt modelId="{947F3F38-E8E0-42C3-A8FE-1CC7136BA283}" type="pres">
      <dgm:prSet presAssocID="{190C6046-4CD8-4EFD-9EA3-EAF46ED8A708}" presName="spacerR" presStyleCnt="0"/>
      <dgm:spPr/>
    </dgm:pt>
    <dgm:pt modelId="{6D02D79E-5159-42C4-8400-C24871ADDADD}" type="pres">
      <dgm:prSet presAssocID="{3BDE933F-9E67-492F-B46E-270201EFC908}" presName="node" presStyleLbl="node1" presStyleIdx="1" presStyleCnt="3">
        <dgm:presLayoutVars>
          <dgm:bulletEnabled val="1"/>
        </dgm:presLayoutVars>
      </dgm:prSet>
      <dgm:spPr/>
    </dgm:pt>
    <dgm:pt modelId="{350908A7-73FB-40BF-8567-18C72D43AB99}" type="pres">
      <dgm:prSet presAssocID="{F1B6E2B2-1184-454B-93F1-15EEBCFB2966}" presName="spacerL" presStyleCnt="0"/>
      <dgm:spPr/>
    </dgm:pt>
    <dgm:pt modelId="{FD085A8A-44D8-45FC-8BC8-27124A8C4786}" type="pres">
      <dgm:prSet presAssocID="{F1B6E2B2-1184-454B-93F1-15EEBCFB2966}" presName="sibTrans" presStyleLbl="sibTrans2D1" presStyleIdx="1" presStyleCnt="2"/>
      <dgm:spPr/>
    </dgm:pt>
    <dgm:pt modelId="{CC8DDC2B-1443-407B-AF5C-F7F5DE38B03A}" type="pres">
      <dgm:prSet presAssocID="{F1B6E2B2-1184-454B-93F1-15EEBCFB2966}" presName="spacerR" presStyleCnt="0"/>
      <dgm:spPr/>
    </dgm:pt>
    <dgm:pt modelId="{7C7B5477-DD4D-4DC5-AD90-779F59100EEE}" type="pres">
      <dgm:prSet presAssocID="{3C8565AA-0067-49DE-B8EF-1D10DCB506EA}" presName="node" presStyleLbl="node1" presStyleIdx="2" presStyleCnt="3">
        <dgm:presLayoutVars>
          <dgm:bulletEnabled val="1"/>
        </dgm:presLayoutVars>
      </dgm:prSet>
      <dgm:spPr/>
      <dgm:t>
        <a:bodyPr/>
        <a:lstStyle/>
        <a:p>
          <a:endParaRPr lang="en-US"/>
        </a:p>
      </dgm:t>
    </dgm:pt>
  </dgm:ptLst>
  <dgm:cxnLst>
    <dgm:cxn modelId="{6ABC7D63-21AE-4699-8F28-1210B21B4948}" type="presOf" srcId="{3BDE933F-9E67-492F-B46E-270201EFC908}" destId="{6D02D79E-5159-42C4-8400-C24871ADDADD}" srcOrd="0" destOrd="0" presId="urn:microsoft.com/office/officeart/2005/8/layout/equation1"/>
    <dgm:cxn modelId="{8719D289-1B0B-4932-AD7E-AD4CC95F4126}" srcId="{585F4E5D-1424-4F5E-AAA0-696929002C83}" destId="{3C8565AA-0067-49DE-B8EF-1D10DCB506EA}" srcOrd="2" destOrd="0" parTransId="{AF92B7D8-03F7-4C54-8D95-ED5EEF2191FE}" sibTransId="{2486BA9E-BED2-4C17-A08A-BB3552A9FAD3}"/>
    <dgm:cxn modelId="{6C72ECB2-1E42-4DC1-9482-F9BD717FE955}" type="presOf" srcId="{3C8565AA-0067-49DE-B8EF-1D10DCB506EA}" destId="{7C7B5477-DD4D-4DC5-AD90-779F59100EEE}" srcOrd="0" destOrd="0" presId="urn:microsoft.com/office/officeart/2005/8/layout/equation1"/>
    <dgm:cxn modelId="{5EFDEE4C-899E-4CF4-A704-06D4189F2F64}" type="presOf" srcId="{148F6D4C-4E54-4F59-83C8-AD0345635F52}" destId="{894A5BF7-FD9F-4438-B01E-8F35B47D5685}" srcOrd="0" destOrd="0" presId="urn:microsoft.com/office/officeart/2005/8/layout/equation1"/>
    <dgm:cxn modelId="{6FEB6C02-B48C-44AD-AACD-E9E99A0FAC62}" type="presOf" srcId="{585F4E5D-1424-4F5E-AAA0-696929002C83}" destId="{1869BDFB-B9D1-456B-AB5D-A9334DDAD836}" srcOrd="0" destOrd="0" presId="urn:microsoft.com/office/officeart/2005/8/layout/equation1"/>
    <dgm:cxn modelId="{268F0129-982A-4797-9E1B-9F06536029A5}" type="presOf" srcId="{190C6046-4CD8-4EFD-9EA3-EAF46ED8A708}" destId="{65B03A28-9E36-4265-A5C4-7ADE015C896C}" srcOrd="0" destOrd="0" presId="urn:microsoft.com/office/officeart/2005/8/layout/equation1"/>
    <dgm:cxn modelId="{D63DE023-9CA7-418C-BE71-CA07AEDDCB91}" type="presOf" srcId="{F1B6E2B2-1184-454B-93F1-15EEBCFB2966}" destId="{FD085A8A-44D8-45FC-8BC8-27124A8C4786}" srcOrd="0" destOrd="0" presId="urn:microsoft.com/office/officeart/2005/8/layout/equation1"/>
    <dgm:cxn modelId="{52FEB7C6-85A4-4047-BCDE-34A6A221C9EF}" srcId="{585F4E5D-1424-4F5E-AAA0-696929002C83}" destId="{3BDE933F-9E67-492F-B46E-270201EFC908}" srcOrd="1" destOrd="0" parTransId="{B2B47579-A795-45CD-888D-1DEB2000C6EA}" sibTransId="{F1B6E2B2-1184-454B-93F1-15EEBCFB2966}"/>
    <dgm:cxn modelId="{315E8F4D-3D40-4D7C-9FDE-032E5139E055}" srcId="{585F4E5D-1424-4F5E-AAA0-696929002C83}" destId="{148F6D4C-4E54-4F59-83C8-AD0345635F52}" srcOrd="0" destOrd="0" parTransId="{8BF5EDB6-CD88-4DAC-8E4B-38009CB63113}" sibTransId="{190C6046-4CD8-4EFD-9EA3-EAF46ED8A708}"/>
    <dgm:cxn modelId="{9925CAB9-5338-4E37-9C1E-C22439EAE9B9}" type="presParOf" srcId="{1869BDFB-B9D1-456B-AB5D-A9334DDAD836}" destId="{894A5BF7-FD9F-4438-B01E-8F35B47D5685}" srcOrd="0" destOrd="0" presId="urn:microsoft.com/office/officeart/2005/8/layout/equation1"/>
    <dgm:cxn modelId="{6F871BD6-5F67-470A-BFF2-0182E10180BD}" type="presParOf" srcId="{1869BDFB-B9D1-456B-AB5D-A9334DDAD836}" destId="{355EFC94-9B85-4E73-A4FA-2BC97A87FBCB}" srcOrd="1" destOrd="0" presId="urn:microsoft.com/office/officeart/2005/8/layout/equation1"/>
    <dgm:cxn modelId="{BCBB93B8-8FD3-413B-A121-1E6666799939}" type="presParOf" srcId="{1869BDFB-B9D1-456B-AB5D-A9334DDAD836}" destId="{65B03A28-9E36-4265-A5C4-7ADE015C896C}" srcOrd="2" destOrd="0" presId="urn:microsoft.com/office/officeart/2005/8/layout/equation1"/>
    <dgm:cxn modelId="{553E35F8-D9D2-4190-A869-9DA3E43FAF58}" type="presParOf" srcId="{1869BDFB-B9D1-456B-AB5D-A9334DDAD836}" destId="{947F3F38-E8E0-42C3-A8FE-1CC7136BA283}" srcOrd="3" destOrd="0" presId="urn:microsoft.com/office/officeart/2005/8/layout/equation1"/>
    <dgm:cxn modelId="{88F399CC-00A3-4235-A4A0-439E0B794064}" type="presParOf" srcId="{1869BDFB-B9D1-456B-AB5D-A9334DDAD836}" destId="{6D02D79E-5159-42C4-8400-C24871ADDADD}" srcOrd="4" destOrd="0" presId="urn:microsoft.com/office/officeart/2005/8/layout/equation1"/>
    <dgm:cxn modelId="{7EE17EFA-1E11-4E36-B55F-15BDAAF33CF2}" type="presParOf" srcId="{1869BDFB-B9D1-456B-AB5D-A9334DDAD836}" destId="{350908A7-73FB-40BF-8567-18C72D43AB99}" srcOrd="5" destOrd="0" presId="urn:microsoft.com/office/officeart/2005/8/layout/equation1"/>
    <dgm:cxn modelId="{7EF8A832-F6E0-468C-8528-778C0E222BF6}" type="presParOf" srcId="{1869BDFB-B9D1-456B-AB5D-A9334DDAD836}" destId="{FD085A8A-44D8-45FC-8BC8-27124A8C4786}" srcOrd="6" destOrd="0" presId="urn:microsoft.com/office/officeart/2005/8/layout/equation1"/>
    <dgm:cxn modelId="{451F1F7F-9364-48E5-A695-A4CD913E298D}" type="presParOf" srcId="{1869BDFB-B9D1-456B-AB5D-A9334DDAD836}" destId="{CC8DDC2B-1443-407B-AF5C-F7F5DE38B03A}" srcOrd="7" destOrd="0" presId="urn:microsoft.com/office/officeart/2005/8/layout/equation1"/>
    <dgm:cxn modelId="{E8EC1D00-B282-485D-AF86-1D66804ABADD}" type="presParOf" srcId="{1869BDFB-B9D1-456B-AB5D-A9334DDAD836}" destId="{7C7B5477-DD4D-4DC5-AD90-779F59100EEE}"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A02214-2CAC-4542-8C16-BDEF3C8B5913}" type="doc">
      <dgm:prSet loTypeId="urn:microsoft.com/office/officeart/2005/8/layout/StepDownProcess" loCatId="process" qsTypeId="urn:microsoft.com/office/officeart/2005/8/quickstyle/simple5" qsCatId="simple" csTypeId="urn:microsoft.com/office/officeart/2005/8/colors/colorful3" csCatId="colorful" phldr="1"/>
      <dgm:spPr/>
      <dgm:t>
        <a:bodyPr/>
        <a:lstStyle/>
        <a:p>
          <a:endParaRPr lang="en-US"/>
        </a:p>
      </dgm:t>
    </dgm:pt>
    <dgm:pt modelId="{15387EC9-3696-4AC6-8D14-79E1EBB2933F}">
      <dgm:prSet phldrT="[Text]"/>
      <dgm:spPr/>
      <dgm:t>
        <a:bodyPr/>
        <a:lstStyle/>
        <a:p>
          <a:r>
            <a:rPr lang="en-US" dirty="0" smtClean="0"/>
            <a:t>Tag</a:t>
          </a:r>
          <a:endParaRPr lang="en-US" dirty="0"/>
        </a:p>
      </dgm:t>
    </dgm:pt>
    <dgm:pt modelId="{F004196F-6A49-436D-9D37-F9A34AFAF572}" type="parTrans" cxnId="{1F89C1FB-8A11-4D51-A690-52BC8D380561}">
      <dgm:prSet/>
      <dgm:spPr/>
      <dgm:t>
        <a:bodyPr/>
        <a:lstStyle/>
        <a:p>
          <a:endParaRPr lang="en-US"/>
        </a:p>
      </dgm:t>
    </dgm:pt>
    <dgm:pt modelId="{EED9C9CB-60D4-4D34-A6B2-8FD554CFB226}" type="sibTrans" cxnId="{1F89C1FB-8A11-4D51-A690-52BC8D380561}">
      <dgm:prSet/>
      <dgm:spPr/>
      <dgm:t>
        <a:bodyPr/>
        <a:lstStyle/>
        <a:p>
          <a:endParaRPr lang="en-US"/>
        </a:p>
      </dgm:t>
    </dgm:pt>
    <dgm:pt modelId="{B0EA01A2-EB78-4C0F-A4D8-E29E4F5360C2}">
      <dgm:prSet phldrT="[Text]"/>
      <dgm:spPr/>
      <dgm:t>
        <a:bodyPr/>
        <a:lstStyle/>
        <a:p>
          <a:r>
            <a:rPr lang="en-US" dirty="0" smtClean="0"/>
            <a:t>&lt;tag-rules&gt;</a:t>
          </a:r>
          <a:endParaRPr lang="en-US" dirty="0"/>
        </a:p>
      </dgm:t>
    </dgm:pt>
    <dgm:pt modelId="{EA853254-57AB-48BA-9897-AFA826FA097C}" type="parTrans" cxnId="{D3B303E1-95D4-4E56-A4AF-B7A0AC70DDE7}">
      <dgm:prSet/>
      <dgm:spPr/>
      <dgm:t>
        <a:bodyPr/>
        <a:lstStyle/>
        <a:p>
          <a:endParaRPr lang="en-US"/>
        </a:p>
      </dgm:t>
    </dgm:pt>
    <dgm:pt modelId="{7941F2DF-2297-4C97-BB6C-7959D7E86D56}" type="sibTrans" cxnId="{D3B303E1-95D4-4E56-A4AF-B7A0AC70DDE7}">
      <dgm:prSet/>
      <dgm:spPr/>
      <dgm:t>
        <a:bodyPr/>
        <a:lstStyle/>
        <a:p>
          <a:endParaRPr lang="en-US"/>
        </a:p>
      </dgm:t>
    </dgm:pt>
    <dgm:pt modelId="{A3D28FE5-1D82-49D7-B09A-5B020E824A26}">
      <dgm:prSet phldrT="[Text]"/>
      <dgm:spPr/>
      <dgm:t>
        <a:bodyPr/>
        <a:lstStyle/>
        <a:p>
          <a:r>
            <a:rPr lang="en-US" dirty="0" smtClean="0"/>
            <a:t>Attribute</a:t>
          </a:r>
          <a:endParaRPr lang="en-US" dirty="0"/>
        </a:p>
      </dgm:t>
    </dgm:pt>
    <dgm:pt modelId="{02A7D0A0-81C6-4D9E-BFEF-C5BB4DD096A7}" type="parTrans" cxnId="{D124DA0B-E038-4ECC-910D-19D194BE82E3}">
      <dgm:prSet/>
      <dgm:spPr/>
      <dgm:t>
        <a:bodyPr/>
        <a:lstStyle/>
        <a:p>
          <a:endParaRPr lang="en-US"/>
        </a:p>
      </dgm:t>
    </dgm:pt>
    <dgm:pt modelId="{89E6F6E0-4FCF-4DEA-9B5E-640A91722E9C}" type="sibTrans" cxnId="{D124DA0B-E038-4ECC-910D-19D194BE82E3}">
      <dgm:prSet/>
      <dgm:spPr/>
      <dgm:t>
        <a:bodyPr/>
        <a:lstStyle/>
        <a:p>
          <a:endParaRPr lang="en-US"/>
        </a:p>
      </dgm:t>
    </dgm:pt>
    <dgm:pt modelId="{9B668AC1-E831-4926-AF6A-70B145C56CAC}">
      <dgm:prSet phldrT="[Text]"/>
      <dgm:spPr/>
      <dgm:t>
        <a:bodyPr/>
        <a:lstStyle/>
        <a:p>
          <a:r>
            <a:rPr lang="en-US" dirty="0" smtClean="0"/>
            <a:t>&lt;common-attributes&gt;</a:t>
          </a:r>
          <a:endParaRPr lang="en-US" dirty="0"/>
        </a:p>
      </dgm:t>
    </dgm:pt>
    <dgm:pt modelId="{2FD07607-59F1-44AD-A478-1D0478C92F40}" type="parTrans" cxnId="{3A0C00C7-CBFC-4CBF-82F7-5178C49DD402}">
      <dgm:prSet/>
      <dgm:spPr/>
      <dgm:t>
        <a:bodyPr/>
        <a:lstStyle/>
        <a:p>
          <a:endParaRPr lang="en-US"/>
        </a:p>
      </dgm:t>
    </dgm:pt>
    <dgm:pt modelId="{38BDFEBF-1E38-4A72-8B25-E3E9C0F4B7C1}" type="sibTrans" cxnId="{3A0C00C7-CBFC-4CBF-82F7-5178C49DD402}">
      <dgm:prSet/>
      <dgm:spPr/>
      <dgm:t>
        <a:bodyPr/>
        <a:lstStyle/>
        <a:p>
          <a:endParaRPr lang="en-US"/>
        </a:p>
      </dgm:t>
    </dgm:pt>
    <dgm:pt modelId="{A2BE04AE-B96B-47C3-B41C-06E7AC9806BF}">
      <dgm:prSet phldrT="[Text]"/>
      <dgm:spPr/>
      <dgm:t>
        <a:bodyPr/>
        <a:lstStyle/>
        <a:p>
          <a:r>
            <a:rPr lang="en-US" dirty="0" smtClean="0"/>
            <a:t>Expression</a:t>
          </a:r>
          <a:endParaRPr lang="en-US" dirty="0"/>
        </a:p>
      </dgm:t>
    </dgm:pt>
    <dgm:pt modelId="{2D838617-C801-4900-AABC-694830629C4D}" type="parTrans" cxnId="{4D826409-508A-45CE-834F-5DF5016E63F4}">
      <dgm:prSet/>
      <dgm:spPr/>
      <dgm:t>
        <a:bodyPr/>
        <a:lstStyle/>
        <a:p>
          <a:endParaRPr lang="en-US"/>
        </a:p>
      </dgm:t>
    </dgm:pt>
    <dgm:pt modelId="{BA91088D-700F-4B21-9B92-12928BDAF768}" type="sibTrans" cxnId="{4D826409-508A-45CE-834F-5DF5016E63F4}">
      <dgm:prSet/>
      <dgm:spPr/>
      <dgm:t>
        <a:bodyPr/>
        <a:lstStyle/>
        <a:p>
          <a:endParaRPr lang="en-US"/>
        </a:p>
      </dgm:t>
    </dgm:pt>
    <dgm:pt modelId="{B8858BED-D320-476F-AE15-E160EE9BC6D2}">
      <dgm:prSet phldrT="[Text]"/>
      <dgm:spPr/>
      <dgm:t>
        <a:bodyPr/>
        <a:lstStyle/>
        <a:p>
          <a:r>
            <a:rPr lang="en-US" dirty="0" smtClean="0"/>
            <a:t>&lt;common-</a:t>
          </a:r>
          <a:r>
            <a:rPr lang="en-US" dirty="0" err="1" smtClean="0"/>
            <a:t>regexps</a:t>
          </a:r>
          <a:r>
            <a:rPr lang="en-US" dirty="0" smtClean="0"/>
            <a:t>&gt;</a:t>
          </a:r>
          <a:endParaRPr lang="en-US" dirty="0"/>
        </a:p>
      </dgm:t>
    </dgm:pt>
    <dgm:pt modelId="{612B3717-E6C7-4F3C-B708-10A8795FEA51}" type="parTrans" cxnId="{18ECADFB-0BA6-4AAA-9911-159F5A01A819}">
      <dgm:prSet/>
      <dgm:spPr/>
      <dgm:t>
        <a:bodyPr/>
        <a:lstStyle/>
        <a:p>
          <a:endParaRPr lang="en-US"/>
        </a:p>
      </dgm:t>
    </dgm:pt>
    <dgm:pt modelId="{4CBF482D-4AA3-4BB3-924E-1EE99F75D15D}" type="sibTrans" cxnId="{18ECADFB-0BA6-4AAA-9911-159F5A01A819}">
      <dgm:prSet/>
      <dgm:spPr/>
      <dgm:t>
        <a:bodyPr/>
        <a:lstStyle/>
        <a:p>
          <a:endParaRPr lang="en-US"/>
        </a:p>
      </dgm:t>
    </dgm:pt>
    <dgm:pt modelId="{A4C3C4CE-4800-4F2E-B95C-25020B9389C7}">
      <dgm:prSet phldrT="[Text]"/>
      <dgm:spPr/>
      <dgm:t>
        <a:bodyPr/>
        <a:lstStyle/>
        <a:p>
          <a:r>
            <a:rPr lang="en-US" dirty="0" smtClean="0"/>
            <a:t>&lt;global-tag-attributes&gt;</a:t>
          </a:r>
          <a:endParaRPr lang="en-US" dirty="0"/>
        </a:p>
      </dgm:t>
    </dgm:pt>
    <dgm:pt modelId="{D313B450-963C-4862-AC62-BFD80525D3E9}" type="parTrans" cxnId="{F54C671C-747F-4310-854D-1FF0DF8B540D}">
      <dgm:prSet/>
      <dgm:spPr/>
      <dgm:t>
        <a:bodyPr/>
        <a:lstStyle/>
        <a:p>
          <a:endParaRPr lang="en-US"/>
        </a:p>
      </dgm:t>
    </dgm:pt>
    <dgm:pt modelId="{A486B7E9-F110-4C1C-8874-21F4DDE99140}" type="sibTrans" cxnId="{F54C671C-747F-4310-854D-1FF0DF8B540D}">
      <dgm:prSet/>
      <dgm:spPr/>
      <dgm:t>
        <a:bodyPr/>
        <a:lstStyle/>
        <a:p>
          <a:endParaRPr lang="en-US"/>
        </a:p>
      </dgm:t>
    </dgm:pt>
    <dgm:pt modelId="{50F6F6A2-D64E-48D5-BE12-DE2054B522B4}" type="pres">
      <dgm:prSet presAssocID="{B6A02214-2CAC-4542-8C16-BDEF3C8B5913}" presName="rootnode" presStyleCnt="0">
        <dgm:presLayoutVars>
          <dgm:chMax/>
          <dgm:chPref/>
          <dgm:dir/>
          <dgm:animLvl val="lvl"/>
        </dgm:presLayoutVars>
      </dgm:prSet>
      <dgm:spPr/>
    </dgm:pt>
    <dgm:pt modelId="{E15625C9-5E14-451D-A57B-0A86921EFEB1}" type="pres">
      <dgm:prSet presAssocID="{15387EC9-3696-4AC6-8D14-79E1EBB2933F}" presName="composite" presStyleCnt="0"/>
      <dgm:spPr/>
    </dgm:pt>
    <dgm:pt modelId="{38180AD3-EB87-41E5-B36D-2EC64DB261B1}" type="pres">
      <dgm:prSet presAssocID="{15387EC9-3696-4AC6-8D14-79E1EBB2933F}" presName="bentUpArrow1" presStyleLbl="alignImgPlace1" presStyleIdx="0" presStyleCnt="2"/>
      <dgm:spPr/>
    </dgm:pt>
    <dgm:pt modelId="{3197D3D6-70ED-44CD-8D60-D38E6F013B30}" type="pres">
      <dgm:prSet presAssocID="{15387EC9-3696-4AC6-8D14-79E1EBB2933F}" presName="ParentText" presStyleLbl="node1" presStyleIdx="0" presStyleCnt="3">
        <dgm:presLayoutVars>
          <dgm:chMax val="1"/>
          <dgm:chPref val="1"/>
          <dgm:bulletEnabled val="1"/>
        </dgm:presLayoutVars>
      </dgm:prSet>
      <dgm:spPr/>
      <dgm:t>
        <a:bodyPr/>
        <a:lstStyle/>
        <a:p>
          <a:endParaRPr lang="en-US"/>
        </a:p>
      </dgm:t>
    </dgm:pt>
    <dgm:pt modelId="{202F670A-AABA-4E43-8DFC-958DEF146FAF}" type="pres">
      <dgm:prSet presAssocID="{15387EC9-3696-4AC6-8D14-79E1EBB2933F}" presName="ChildText" presStyleLbl="revTx" presStyleIdx="0" presStyleCnt="3">
        <dgm:presLayoutVars>
          <dgm:chMax val="0"/>
          <dgm:chPref val="0"/>
          <dgm:bulletEnabled val="1"/>
        </dgm:presLayoutVars>
      </dgm:prSet>
      <dgm:spPr/>
      <dgm:t>
        <a:bodyPr/>
        <a:lstStyle/>
        <a:p>
          <a:endParaRPr lang="en-US"/>
        </a:p>
      </dgm:t>
    </dgm:pt>
    <dgm:pt modelId="{D9E39E9A-09BA-4EF9-916E-AFC3E84E41AB}" type="pres">
      <dgm:prSet presAssocID="{EED9C9CB-60D4-4D34-A6B2-8FD554CFB226}" presName="sibTrans" presStyleCnt="0"/>
      <dgm:spPr/>
    </dgm:pt>
    <dgm:pt modelId="{F2B4B2D9-92A7-46B1-A95F-A327FE1E3919}" type="pres">
      <dgm:prSet presAssocID="{A3D28FE5-1D82-49D7-B09A-5B020E824A26}" presName="composite" presStyleCnt="0"/>
      <dgm:spPr/>
    </dgm:pt>
    <dgm:pt modelId="{E2425881-2330-4849-8904-FDD445D08232}" type="pres">
      <dgm:prSet presAssocID="{A3D28FE5-1D82-49D7-B09A-5B020E824A26}" presName="bentUpArrow1" presStyleLbl="alignImgPlace1" presStyleIdx="1" presStyleCnt="2"/>
      <dgm:spPr/>
    </dgm:pt>
    <dgm:pt modelId="{5D58A920-A74F-4962-AAFE-3080E99FA775}" type="pres">
      <dgm:prSet presAssocID="{A3D28FE5-1D82-49D7-B09A-5B020E824A26}" presName="ParentText" presStyleLbl="node1" presStyleIdx="1" presStyleCnt="3">
        <dgm:presLayoutVars>
          <dgm:chMax val="1"/>
          <dgm:chPref val="1"/>
          <dgm:bulletEnabled val="1"/>
        </dgm:presLayoutVars>
      </dgm:prSet>
      <dgm:spPr/>
    </dgm:pt>
    <dgm:pt modelId="{81130F27-09E3-49CB-96B7-CD0B2022F8D1}" type="pres">
      <dgm:prSet presAssocID="{A3D28FE5-1D82-49D7-B09A-5B020E824A26}" presName="ChildText" presStyleLbl="revTx" presStyleIdx="1" presStyleCnt="3">
        <dgm:presLayoutVars>
          <dgm:chMax val="0"/>
          <dgm:chPref val="0"/>
          <dgm:bulletEnabled val="1"/>
        </dgm:presLayoutVars>
      </dgm:prSet>
      <dgm:spPr/>
      <dgm:t>
        <a:bodyPr/>
        <a:lstStyle/>
        <a:p>
          <a:endParaRPr lang="en-US"/>
        </a:p>
      </dgm:t>
    </dgm:pt>
    <dgm:pt modelId="{4E89CE7F-EF57-4ED0-A61C-92DFF7F4B95E}" type="pres">
      <dgm:prSet presAssocID="{89E6F6E0-4FCF-4DEA-9B5E-640A91722E9C}" presName="sibTrans" presStyleCnt="0"/>
      <dgm:spPr/>
    </dgm:pt>
    <dgm:pt modelId="{95F98111-CDEA-44C9-9C6A-2CF0EA3B1569}" type="pres">
      <dgm:prSet presAssocID="{A2BE04AE-B96B-47C3-B41C-06E7AC9806BF}" presName="composite" presStyleCnt="0"/>
      <dgm:spPr/>
    </dgm:pt>
    <dgm:pt modelId="{BB2F8DBC-BF8C-4047-9C37-07E9B1DE2117}" type="pres">
      <dgm:prSet presAssocID="{A2BE04AE-B96B-47C3-B41C-06E7AC9806BF}" presName="ParentText" presStyleLbl="node1" presStyleIdx="2" presStyleCnt="3">
        <dgm:presLayoutVars>
          <dgm:chMax val="1"/>
          <dgm:chPref val="1"/>
          <dgm:bulletEnabled val="1"/>
        </dgm:presLayoutVars>
      </dgm:prSet>
      <dgm:spPr/>
      <dgm:t>
        <a:bodyPr/>
        <a:lstStyle/>
        <a:p>
          <a:endParaRPr lang="en-US"/>
        </a:p>
      </dgm:t>
    </dgm:pt>
    <dgm:pt modelId="{89E1875F-108D-4309-B75F-C8F218E1857F}" type="pres">
      <dgm:prSet presAssocID="{A2BE04AE-B96B-47C3-B41C-06E7AC9806BF}" presName="FinalChildText" presStyleLbl="revTx" presStyleIdx="2" presStyleCnt="3">
        <dgm:presLayoutVars>
          <dgm:chMax val="0"/>
          <dgm:chPref val="0"/>
          <dgm:bulletEnabled val="1"/>
        </dgm:presLayoutVars>
      </dgm:prSet>
      <dgm:spPr/>
      <dgm:t>
        <a:bodyPr/>
        <a:lstStyle/>
        <a:p>
          <a:endParaRPr lang="en-US"/>
        </a:p>
      </dgm:t>
    </dgm:pt>
  </dgm:ptLst>
  <dgm:cxnLst>
    <dgm:cxn modelId="{6850137D-1373-4451-B61B-8A6D58E2931F}" type="presOf" srcId="{A3D28FE5-1D82-49D7-B09A-5B020E824A26}" destId="{5D58A920-A74F-4962-AAFE-3080E99FA775}" srcOrd="0" destOrd="0" presId="urn:microsoft.com/office/officeart/2005/8/layout/StepDownProcess"/>
    <dgm:cxn modelId="{18ECADFB-0BA6-4AAA-9911-159F5A01A819}" srcId="{A2BE04AE-B96B-47C3-B41C-06E7AC9806BF}" destId="{B8858BED-D320-476F-AE15-E160EE9BC6D2}" srcOrd="0" destOrd="0" parTransId="{612B3717-E6C7-4F3C-B708-10A8795FEA51}" sibTransId="{4CBF482D-4AA3-4BB3-924E-1EE99F75D15D}"/>
    <dgm:cxn modelId="{4D826409-508A-45CE-834F-5DF5016E63F4}" srcId="{B6A02214-2CAC-4542-8C16-BDEF3C8B5913}" destId="{A2BE04AE-B96B-47C3-B41C-06E7AC9806BF}" srcOrd="2" destOrd="0" parTransId="{2D838617-C801-4900-AABC-694830629C4D}" sibTransId="{BA91088D-700F-4B21-9B92-12928BDAF768}"/>
    <dgm:cxn modelId="{51808EDB-FB66-42CD-8CF5-A1A8E8F75CAC}" type="presOf" srcId="{A4C3C4CE-4800-4F2E-B95C-25020B9389C7}" destId="{81130F27-09E3-49CB-96B7-CD0B2022F8D1}" srcOrd="0" destOrd="1" presId="urn:microsoft.com/office/officeart/2005/8/layout/StepDownProcess"/>
    <dgm:cxn modelId="{21D5FCBC-4D74-49FD-BB69-8330325BDB7D}" type="presOf" srcId="{B6A02214-2CAC-4542-8C16-BDEF3C8B5913}" destId="{50F6F6A2-D64E-48D5-BE12-DE2054B522B4}" srcOrd="0" destOrd="0" presId="urn:microsoft.com/office/officeart/2005/8/layout/StepDownProcess"/>
    <dgm:cxn modelId="{F54C671C-747F-4310-854D-1FF0DF8B540D}" srcId="{A3D28FE5-1D82-49D7-B09A-5B020E824A26}" destId="{A4C3C4CE-4800-4F2E-B95C-25020B9389C7}" srcOrd="1" destOrd="0" parTransId="{D313B450-963C-4862-AC62-BFD80525D3E9}" sibTransId="{A486B7E9-F110-4C1C-8874-21F4DDE99140}"/>
    <dgm:cxn modelId="{BC6B20D4-68BF-4726-ADBB-F47025D2DC04}" type="presOf" srcId="{15387EC9-3696-4AC6-8D14-79E1EBB2933F}" destId="{3197D3D6-70ED-44CD-8D60-D38E6F013B30}" srcOrd="0" destOrd="0" presId="urn:microsoft.com/office/officeart/2005/8/layout/StepDownProcess"/>
    <dgm:cxn modelId="{F5124E7F-3954-404F-B483-74205F631DDF}" type="presOf" srcId="{A2BE04AE-B96B-47C3-B41C-06E7AC9806BF}" destId="{BB2F8DBC-BF8C-4047-9C37-07E9B1DE2117}" srcOrd="0" destOrd="0" presId="urn:microsoft.com/office/officeart/2005/8/layout/StepDownProcess"/>
    <dgm:cxn modelId="{D3B303E1-95D4-4E56-A4AF-B7A0AC70DDE7}" srcId="{15387EC9-3696-4AC6-8D14-79E1EBB2933F}" destId="{B0EA01A2-EB78-4C0F-A4D8-E29E4F5360C2}" srcOrd="0" destOrd="0" parTransId="{EA853254-57AB-48BA-9897-AFA826FA097C}" sibTransId="{7941F2DF-2297-4C97-BB6C-7959D7E86D56}"/>
    <dgm:cxn modelId="{D124DA0B-E038-4ECC-910D-19D194BE82E3}" srcId="{B6A02214-2CAC-4542-8C16-BDEF3C8B5913}" destId="{A3D28FE5-1D82-49D7-B09A-5B020E824A26}" srcOrd="1" destOrd="0" parTransId="{02A7D0A0-81C6-4D9E-BFEF-C5BB4DD096A7}" sibTransId="{89E6F6E0-4FCF-4DEA-9B5E-640A91722E9C}"/>
    <dgm:cxn modelId="{54C376F2-517B-470B-B7EB-2CCFD24F7361}" type="presOf" srcId="{B0EA01A2-EB78-4C0F-A4D8-E29E4F5360C2}" destId="{202F670A-AABA-4E43-8DFC-958DEF146FAF}" srcOrd="0" destOrd="0" presId="urn:microsoft.com/office/officeart/2005/8/layout/StepDownProcess"/>
    <dgm:cxn modelId="{F3224655-C33D-45AB-B60C-814D1283AFEC}" type="presOf" srcId="{B8858BED-D320-476F-AE15-E160EE9BC6D2}" destId="{89E1875F-108D-4309-B75F-C8F218E1857F}" srcOrd="0" destOrd="0" presId="urn:microsoft.com/office/officeart/2005/8/layout/StepDownProcess"/>
    <dgm:cxn modelId="{5DA30A11-2A22-4BED-BFFF-35E35125BA09}" type="presOf" srcId="{9B668AC1-E831-4926-AF6A-70B145C56CAC}" destId="{81130F27-09E3-49CB-96B7-CD0B2022F8D1}" srcOrd="0" destOrd="0" presId="urn:microsoft.com/office/officeart/2005/8/layout/StepDownProcess"/>
    <dgm:cxn modelId="{1F89C1FB-8A11-4D51-A690-52BC8D380561}" srcId="{B6A02214-2CAC-4542-8C16-BDEF3C8B5913}" destId="{15387EC9-3696-4AC6-8D14-79E1EBB2933F}" srcOrd="0" destOrd="0" parTransId="{F004196F-6A49-436D-9D37-F9A34AFAF572}" sibTransId="{EED9C9CB-60D4-4D34-A6B2-8FD554CFB226}"/>
    <dgm:cxn modelId="{3A0C00C7-CBFC-4CBF-82F7-5178C49DD402}" srcId="{A3D28FE5-1D82-49D7-B09A-5B020E824A26}" destId="{9B668AC1-E831-4926-AF6A-70B145C56CAC}" srcOrd="0" destOrd="0" parTransId="{2FD07607-59F1-44AD-A478-1D0478C92F40}" sibTransId="{38BDFEBF-1E38-4A72-8B25-E3E9C0F4B7C1}"/>
    <dgm:cxn modelId="{EF4727E0-BD67-46B4-AE50-8FC05D68C753}" type="presParOf" srcId="{50F6F6A2-D64E-48D5-BE12-DE2054B522B4}" destId="{E15625C9-5E14-451D-A57B-0A86921EFEB1}" srcOrd="0" destOrd="0" presId="urn:microsoft.com/office/officeart/2005/8/layout/StepDownProcess"/>
    <dgm:cxn modelId="{AEF00348-0947-4889-9819-E0B6F9A306CC}" type="presParOf" srcId="{E15625C9-5E14-451D-A57B-0A86921EFEB1}" destId="{38180AD3-EB87-41E5-B36D-2EC64DB261B1}" srcOrd="0" destOrd="0" presId="urn:microsoft.com/office/officeart/2005/8/layout/StepDownProcess"/>
    <dgm:cxn modelId="{ED6C7A6D-AD0B-4FFC-818A-553C8C47A00C}" type="presParOf" srcId="{E15625C9-5E14-451D-A57B-0A86921EFEB1}" destId="{3197D3D6-70ED-44CD-8D60-D38E6F013B30}" srcOrd="1" destOrd="0" presId="urn:microsoft.com/office/officeart/2005/8/layout/StepDownProcess"/>
    <dgm:cxn modelId="{32FF81BC-99A6-4436-BE54-EDD3B6346619}" type="presParOf" srcId="{E15625C9-5E14-451D-A57B-0A86921EFEB1}" destId="{202F670A-AABA-4E43-8DFC-958DEF146FAF}" srcOrd="2" destOrd="0" presId="urn:microsoft.com/office/officeart/2005/8/layout/StepDownProcess"/>
    <dgm:cxn modelId="{6608B7D7-26E4-4364-B53E-3C6A2FEAA81B}" type="presParOf" srcId="{50F6F6A2-D64E-48D5-BE12-DE2054B522B4}" destId="{D9E39E9A-09BA-4EF9-916E-AFC3E84E41AB}" srcOrd="1" destOrd="0" presId="urn:microsoft.com/office/officeart/2005/8/layout/StepDownProcess"/>
    <dgm:cxn modelId="{B43E0BE2-4347-4988-B712-140F32CA1671}" type="presParOf" srcId="{50F6F6A2-D64E-48D5-BE12-DE2054B522B4}" destId="{F2B4B2D9-92A7-46B1-A95F-A327FE1E3919}" srcOrd="2" destOrd="0" presId="urn:microsoft.com/office/officeart/2005/8/layout/StepDownProcess"/>
    <dgm:cxn modelId="{C236A7E4-5CD9-46BC-BB7A-457A7F8E588A}" type="presParOf" srcId="{F2B4B2D9-92A7-46B1-A95F-A327FE1E3919}" destId="{E2425881-2330-4849-8904-FDD445D08232}" srcOrd="0" destOrd="0" presId="urn:microsoft.com/office/officeart/2005/8/layout/StepDownProcess"/>
    <dgm:cxn modelId="{53EC944F-2186-4679-AEE0-183868E0A7EF}" type="presParOf" srcId="{F2B4B2D9-92A7-46B1-A95F-A327FE1E3919}" destId="{5D58A920-A74F-4962-AAFE-3080E99FA775}" srcOrd="1" destOrd="0" presId="urn:microsoft.com/office/officeart/2005/8/layout/StepDownProcess"/>
    <dgm:cxn modelId="{76DE440E-1FEE-4F95-B2A3-8798B1B3ED2A}" type="presParOf" srcId="{F2B4B2D9-92A7-46B1-A95F-A327FE1E3919}" destId="{81130F27-09E3-49CB-96B7-CD0B2022F8D1}" srcOrd="2" destOrd="0" presId="urn:microsoft.com/office/officeart/2005/8/layout/StepDownProcess"/>
    <dgm:cxn modelId="{57BD0A02-692F-4810-A378-6107ED67413C}" type="presParOf" srcId="{50F6F6A2-D64E-48D5-BE12-DE2054B522B4}" destId="{4E89CE7F-EF57-4ED0-A61C-92DFF7F4B95E}" srcOrd="3" destOrd="0" presId="urn:microsoft.com/office/officeart/2005/8/layout/StepDownProcess"/>
    <dgm:cxn modelId="{768C8947-9959-469C-BA7E-A23E3B21CB52}" type="presParOf" srcId="{50F6F6A2-D64E-48D5-BE12-DE2054B522B4}" destId="{95F98111-CDEA-44C9-9C6A-2CF0EA3B1569}" srcOrd="4" destOrd="0" presId="urn:microsoft.com/office/officeart/2005/8/layout/StepDownProcess"/>
    <dgm:cxn modelId="{B1F2BEC9-737D-492E-85B9-9819184DE05F}" type="presParOf" srcId="{95F98111-CDEA-44C9-9C6A-2CF0EA3B1569}" destId="{BB2F8DBC-BF8C-4047-9C37-07E9B1DE2117}" srcOrd="0" destOrd="0" presId="urn:microsoft.com/office/officeart/2005/8/layout/StepDownProcess"/>
    <dgm:cxn modelId="{E3DFEBE4-9D55-4969-A785-1550B21A9D7A}" type="presParOf" srcId="{95F98111-CDEA-44C9-9C6A-2CF0EA3B1569}" destId="{89E1875F-108D-4309-B75F-C8F218E1857F}"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375CC9-EA3F-49E7-9C6A-21D35F71E98E}" type="doc">
      <dgm:prSet loTypeId="urn:microsoft.com/office/officeart/2005/8/layout/process1" loCatId="process" qsTypeId="urn:microsoft.com/office/officeart/2005/8/quickstyle/simple5" qsCatId="simple" csTypeId="urn:microsoft.com/office/officeart/2005/8/colors/colorful5" csCatId="colorful" phldr="1"/>
      <dgm:spPr/>
    </dgm:pt>
    <dgm:pt modelId="{2A17AC1D-EA42-41CC-9E29-70A521BEEEB2}">
      <dgm:prSet phldrT="[Text]"/>
      <dgm:spPr>
        <a:blipFill rotWithShape="0">
          <a:blip xmlns:r="http://schemas.openxmlformats.org/officeDocument/2006/relationships" r:embed="rId1"/>
          <a:stretch>
            <a:fillRect/>
          </a:stretch>
        </a:blipFill>
      </dgm:spPr>
      <dgm:t>
        <a:bodyPr/>
        <a:lstStyle/>
        <a:p>
          <a:endParaRPr lang="en-US" dirty="0"/>
        </a:p>
      </dgm:t>
    </dgm:pt>
    <dgm:pt modelId="{E47C35CF-BF0B-4C31-938E-617766B884EA}" type="parTrans" cxnId="{D017A278-AE7D-4E4D-AB31-54BE46C9014C}">
      <dgm:prSet/>
      <dgm:spPr/>
      <dgm:t>
        <a:bodyPr/>
        <a:lstStyle/>
        <a:p>
          <a:endParaRPr lang="en-US"/>
        </a:p>
      </dgm:t>
    </dgm:pt>
    <dgm:pt modelId="{9265EA87-0A3E-4AE7-809F-40FBC2F92C58}" type="sibTrans" cxnId="{D017A278-AE7D-4E4D-AB31-54BE46C9014C}">
      <dgm:prSet/>
      <dgm:spPr/>
      <dgm:t>
        <a:bodyPr/>
        <a:lstStyle/>
        <a:p>
          <a:endParaRPr lang="en-US"/>
        </a:p>
      </dgm:t>
    </dgm:pt>
    <dgm:pt modelId="{F3DFA312-DE86-495D-B64A-5E5E3D4FF4DB}">
      <dgm:prSet phldrT="[Text]"/>
      <dgm:spPr/>
      <dgm:t>
        <a:bodyPr/>
        <a:lstStyle/>
        <a:p>
          <a:pPr algn="l"/>
          <a:r>
            <a:rPr lang="en-US" dirty="0" smtClean="0"/>
            <a:t>&lt;div&gt; &lt;/div&gt; </a:t>
          </a:r>
          <a:br>
            <a:rPr lang="en-US" dirty="0" smtClean="0"/>
          </a:br>
          <a:r>
            <a:rPr lang="en-US" dirty="0" smtClean="0"/>
            <a:t>&lt;b&gt; &lt;p&gt; </a:t>
          </a:r>
          <a:r>
            <a:rPr lang="en-US" dirty="0" err="1" smtClean="0"/>
            <a:t>samy</a:t>
          </a:r>
          <a:r>
            <a:rPr lang="en-US" dirty="0" smtClean="0"/>
            <a:t> is my hero&lt;/p&gt; &lt;/b&gt; &lt;a </a:t>
          </a:r>
          <a:r>
            <a:rPr lang="en-US" dirty="0" err="1" smtClean="0"/>
            <a:t>href</a:t>
          </a:r>
          <a:r>
            <a:rPr lang="en-US" dirty="0" smtClean="0"/>
            <a:t>="http://www.google.com"&gt; Google&lt;/a&gt; </a:t>
          </a:r>
          <a:endParaRPr lang="en-US" dirty="0"/>
        </a:p>
      </dgm:t>
    </dgm:pt>
    <dgm:pt modelId="{E0265D54-3780-41A0-AC7D-C35027B4D148}" type="parTrans" cxnId="{6C7B3714-667F-4B20-937A-6B6D8A94F72B}">
      <dgm:prSet/>
      <dgm:spPr/>
      <dgm:t>
        <a:bodyPr/>
        <a:lstStyle/>
        <a:p>
          <a:endParaRPr lang="en-US"/>
        </a:p>
      </dgm:t>
    </dgm:pt>
    <dgm:pt modelId="{BD2098EF-17B8-4802-82F5-72A15D862CE1}" type="sibTrans" cxnId="{6C7B3714-667F-4B20-937A-6B6D8A94F72B}">
      <dgm:prSet/>
      <dgm:spPr/>
      <dgm:t>
        <a:bodyPr/>
        <a:lstStyle/>
        <a:p>
          <a:endParaRPr lang="en-US"/>
        </a:p>
      </dgm:t>
    </dgm:pt>
    <dgm:pt modelId="{68DA9D33-39FF-4364-BD4F-0900FDE7254E}" type="pres">
      <dgm:prSet presAssocID="{CF375CC9-EA3F-49E7-9C6A-21D35F71E98E}" presName="Name0" presStyleCnt="0">
        <dgm:presLayoutVars>
          <dgm:dir/>
          <dgm:resizeHandles val="exact"/>
        </dgm:presLayoutVars>
      </dgm:prSet>
      <dgm:spPr/>
    </dgm:pt>
    <dgm:pt modelId="{7A7C568E-3B45-4505-9C2C-E0C6B4761D0F}" type="pres">
      <dgm:prSet presAssocID="{2A17AC1D-EA42-41CC-9E29-70A521BEEEB2}" presName="node" presStyleLbl="node1" presStyleIdx="0" presStyleCnt="2" custScaleY="189933">
        <dgm:presLayoutVars>
          <dgm:bulletEnabled val="1"/>
        </dgm:presLayoutVars>
      </dgm:prSet>
      <dgm:spPr/>
      <dgm:t>
        <a:bodyPr/>
        <a:lstStyle/>
        <a:p>
          <a:endParaRPr lang="en-US"/>
        </a:p>
      </dgm:t>
    </dgm:pt>
    <dgm:pt modelId="{6066D1B7-88D6-4CB4-812F-2CE40E46FDF0}" type="pres">
      <dgm:prSet presAssocID="{9265EA87-0A3E-4AE7-809F-40FBC2F92C58}" presName="sibTrans" presStyleLbl="sibTrans2D1" presStyleIdx="0" presStyleCnt="1"/>
      <dgm:spPr/>
    </dgm:pt>
    <dgm:pt modelId="{C9F7413F-6935-4A68-AA61-75F799E55E5C}" type="pres">
      <dgm:prSet presAssocID="{9265EA87-0A3E-4AE7-809F-40FBC2F92C58}" presName="connectorText" presStyleLbl="sibTrans2D1" presStyleIdx="0" presStyleCnt="1"/>
      <dgm:spPr/>
    </dgm:pt>
    <dgm:pt modelId="{4D6500D2-A3E6-4E6A-A9F3-5631D9C1D99C}" type="pres">
      <dgm:prSet presAssocID="{F3DFA312-DE86-495D-B64A-5E5E3D4FF4DB}" presName="node" presStyleLbl="node1" presStyleIdx="1" presStyleCnt="2">
        <dgm:presLayoutVars>
          <dgm:bulletEnabled val="1"/>
        </dgm:presLayoutVars>
      </dgm:prSet>
      <dgm:spPr/>
      <dgm:t>
        <a:bodyPr/>
        <a:lstStyle/>
        <a:p>
          <a:endParaRPr lang="en-US"/>
        </a:p>
      </dgm:t>
    </dgm:pt>
  </dgm:ptLst>
  <dgm:cxnLst>
    <dgm:cxn modelId="{6C7B3714-667F-4B20-937A-6B6D8A94F72B}" srcId="{CF375CC9-EA3F-49E7-9C6A-21D35F71E98E}" destId="{F3DFA312-DE86-495D-B64A-5E5E3D4FF4DB}" srcOrd="1" destOrd="0" parTransId="{E0265D54-3780-41A0-AC7D-C35027B4D148}" sibTransId="{BD2098EF-17B8-4802-82F5-72A15D862CE1}"/>
    <dgm:cxn modelId="{28B8AC1F-9709-4BC0-8F02-6E13FE3ADAEC}" type="presOf" srcId="{9265EA87-0A3E-4AE7-809F-40FBC2F92C58}" destId="{6066D1B7-88D6-4CB4-812F-2CE40E46FDF0}" srcOrd="0" destOrd="0" presId="urn:microsoft.com/office/officeart/2005/8/layout/process1"/>
    <dgm:cxn modelId="{D017A278-AE7D-4E4D-AB31-54BE46C9014C}" srcId="{CF375CC9-EA3F-49E7-9C6A-21D35F71E98E}" destId="{2A17AC1D-EA42-41CC-9E29-70A521BEEEB2}" srcOrd="0" destOrd="0" parTransId="{E47C35CF-BF0B-4C31-938E-617766B884EA}" sibTransId="{9265EA87-0A3E-4AE7-809F-40FBC2F92C58}"/>
    <dgm:cxn modelId="{96226251-CEF5-4B47-B664-EEC694FF3A95}" type="presOf" srcId="{F3DFA312-DE86-495D-B64A-5E5E3D4FF4DB}" destId="{4D6500D2-A3E6-4E6A-A9F3-5631D9C1D99C}" srcOrd="0" destOrd="0" presId="urn:microsoft.com/office/officeart/2005/8/layout/process1"/>
    <dgm:cxn modelId="{4F83B68F-013F-4D98-8065-456ACF63E95A}" type="presOf" srcId="{CF375CC9-EA3F-49E7-9C6A-21D35F71E98E}" destId="{68DA9D33-39FF-4364-BD4F-0900FDE7254E}" srcOrd="0" destOrd="0" presId="urn:microsoft.com/office/officeart/2005/8/layout/process1"/>
    <dgm:cxn modelId="{14A82F54-9DFE-43EE-8F66-2B430061C9B2}" type="presOf" srcId="{2A17AC1D-EA42-41CC-9E29-70A521BEEEB2}" destId="{7A7C568E-3B45-4505-9C2C-E0C6B4761D0F}" srcOrd="0" destOrd="0" presId="urn:microsoft.com/office/officeart/2005/8/layout/process1"/>
    <dgm:cxn modelId="{3230309F-8362-471E-98E2-B86D952F8492}" type="presOf" srcId="{9265EA87-0A3E-4AE7-809F-40FBC2F92C58}" destId="{C9F7413F-6935-4A68-AA61-75F799E55E5C}" srcOrd="1" destOrd="0" presId="urn:microsoft.com/office/officeart/2005/8/layout/process1"/>
    <dgm:cxn modelId="{516958D0-E035-46A7-AC89-B4B6D450BA14}" type="presParOf" srcId="{68DA9D33-39FF-4364-BD4F-0900FDE7254E}" destId="{7A7C568E-3B45-4505-9C2C-E0C6B4761D0F}" srcOrd="0" destOrd="0" presId="urn:microsoft.com/office/officeart/2005/8/layout/process1"/>
    <dgm:cxn modelId="{8B04F61B-ACFC-432A-B05D-4DEA2FF349FD}" type="presParOf" srcId="{68DA9D33-39FF-4364-BD4F-0900FDE7254E}" destId="{6066D1B7-88D6-4CB4-812F-2CE40E46FDF0}" srcOrd="1" destOrd="0" presId="urn:microsoft.com/office/officeart/2005/8/layout/process1"/>
    <dgm:cxn modelId="{1EE35589-B04E-440F-98B6-3B9E737848D0}" type="presParOf" srcId="{6066D1B7-88D6-4CB4-812F-2CE40E46FDF0}" destId="{C9F7413F-6935-4A68-AA61-75F799E55E5C}" srcOrd="0" destOrd="0" presId="urn:microsoft.com/office/officeart/2005/8/layout/process1"/>
    <dgm:cxn modelId="{8CEE619B-DA3F-404D-A0B5-9601B4644711}" type="presParOf" srcId="{68DA9D33-39FF-4364-BD4F-0900FDE7254E}" destId="{4D6500D2-A3E6-4E6A-A9F3-5631D9C1D99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6194CF-150E-494B-983A-52403A82961C}"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n-US"/>
        </a:p>
      </dgm:t>
    </dgm:pt>
    <dgm:pt modelId="{7FA2653C-CF68-4726-991C-E66805069EB1}">
      <dgm:prSet phldrT="[Text]"/>
      <dgm:spPr/>
      <dgm:t>
        <a:bodyPr/>
        <a:lstStyle/>
        <a:p>
          <a:r>
            <a:rPr lang="en-US" b="1" dirty="0" smtClean="0"/>
            <a:t>Definition</a:t>
          </a:r>
          <a:endParaRPr lang="en-US" b="1" dirty="0"/>
        </a:p>
      </dgm:t>
    </dgm:pt>
    <dgm:pt modelId="{21EB2844-AAFC-42C4-9829-640F38B07D4F}" type="parTrans" cxnId="{0873BC20-4E5A-434F-A288-9C50046591AA}">
      <dgm:prSet/>
      <dgm:spPr/>
      <dgm:t>
        <a:bodyPr/>
        <a:lstStyle/>
        <a:p>
          <a:endParaRPr lang="en-US"/>
        </a:p>
      </dgm:t>
    </dgm:pt>
    <dgm:pt modelId="{2162452C-817E-4625-AE94-6F8379313F3B}" type="sibTrans" cxnId="{0873BC20-4E5A-434F-A288-9C50046591AA}">
      <dgm:prSet/>
      <dgm:spPr/>
      <dgm:t>
        <a:bodyPr/>
        <a:lstStyle/>
        <a:p>
          <a:endParaRPr lang="en-US"/>
        </a:p>
      </dgm:t>
    </dgm:pt>
    <dgm:pt modelId="{18E28A3A-CE7C-45A8-A8EC-9A5121B4AAD1}">
      <dgm:prSet phldrT="[Text]"/>
      <dgm:spPr/>
      <dgm:t>
        <a:bodyPr/>
        <a:lstStyle/>
        <a:p>
          <a:r>
            <a:rPr lang="en-US" dirty="0" smtClean="0"/>
            <a:t>Think which tags and attributes you need</a:t>
          </a:r>
          <a:endParaRPr lang="en-US" dirty="0"/>
        </a:p>
      </dgm:t>
    </dgm:pt>
    <dgm:pt modelId="{B50CA7BF-C93B-4F5F-8CB2-BFA9F0C3AF73}" type="parTrans" cxnId="{315CB51B-4A5E-4F2B-A6D0-98AA50084CEE}">
      <dgm:prSet/>
      <dgm:spPr/>
      <dgm:t>
        <a:bodyPr/>
        <a:lstStyle/>
        <a:p>
          <a:endParaRPr lang="en-US"/>
        </a:p>
      </dgm:t>
    </dgm:pt>
    <dgm:pt modelId="{6C5708CC-446F-4FDB-BE12-1D161B487F19}" type="sibTrans" cxnId="{315CB51B-4A5E-4F2B-A6D0-98AA50084CEE}">
      <dgm:prSet/>
      <dgm:spPr/>
      <dgm:t>
        <a:bodyPr/>
        <a:lstStyle/>
        <a:p>
          <a:endParaRPr lang="en-US"/>
        </a:p>
      </dgm:t>
    </dgm:pt>
    <dgm:pt modelId="{5EF87C28-6AA4-4065-8052-A77179A51C02}">
      <dgm:prSet phldrT="[Text]"/>
      <dgm:spPr/>
      <dgm:t>
        <a:bodyPr/>
        <a:lstStyle/>
        <a:p>
          <a:r>
            <a:rPr lang="en-US" dirty="0" smtClean="0"/>
            <a:t>Define the regular expression to the allowed values</a:t>
          </a:r>
          <a:endParaRPr lang="en-US" dirty="0"/>
        </a:p>
      </dgm:t>
    </dgm:pt>
    <dgm:pt modelId="{EFDC9EF6-6902-43D0-954F-6F5EF2777B64}" type="parTrans" cxnId="{63810CA7-C382-46E9-839D-CDC4B7087ED0}">
      <dgm:prSet/>
      <dgm:spPr/>
      <dgm:t>
        <a:bodyPr/>
        <a:lstStyle/>
        <a:p>
          <a:endParaRPr lang="en-US"/>
        </a:p>
      </dgm:t>
    </dgm:pt>
    <dgm:pt modelId="{741911F7-4675-4A2D-8F01-5E8B7B790C1F}" type="sibTrans" cxnId="{63810CA7-C382-46E9-839D-CDC4B7087ED0}">
      <dgm:prSet/>
      <dgm:spPr/>
      <dgm:t>
        <a:bodyPr/>
        <a:lstStyle/>
        <a:p>
          <a:endParaRPr lang="en-US"/>
        </a:p>
      </dgm:t>
    </dgm:pt>
    <dgm:pt modelId="{EE6421E9-C492-48DB-A248-855060D8E8B3}">
      <dgm:prSet phldrT="[Text]"/>
      <dgm:spPr/>
      <dgm:t>
        <a:bodyPr/>
        <a:lstStyle/>
        <a:p>
          <a:r>
            <a:rPr lang="en-US" b="1" dirty="0" smtClean="0"/>
            <a:t>Configuration</a:t>
          </a:r>
          <a:endParaRPr lang="en-US" b="1" dirty="0"/>
        </a:p>
      </dgm:t>
    </dgm:pt>
    <dgm:pt modelId="{80E11A6B-FC15-41DC-A0F6-6E8FD28D3C44}" type="parTrans" cxnId="{9CD060ED-C962-411E-9238-1DE5C98F3E3D}">
      <dgm:prSet/>
      <dgm:spPr/>
      <dgm:t>
        <a:bodyPr/>
        <a:lstStyle/>
        <a:p>
          <a:endParaRPr lang="en-US"/>
        </a:p>
      </dgm:t>
    </dgm:pt>
    <dgm:pt modelId="{7739CB82-3673-4644-A918-930DD0D81FD1}" type="sibTrans" cxnId="{9CD060ED-C962-411E-9238-1DE5C98F3E3D}">
      <dgm:prSet/>
      <dgm:spPr/>
      <dgm:t>
        <a:bodyPr/>
        <a:lstStyle/>
        <a:p>
          <a:endParaRPr lang="en-US"/>
        </a:p>
      </dgm:t>
    </dgm:pt>
    <dgm:pt modelId="{67963E3B-FC4F-49EC-853E-518ADFE9C304}">
      <dgm:prSet phldrT="[Text]"/>
      <dgm:spPr/>
      <dgm:t>
        <a:bodyPr/>
        <a:lstStyle/>
        <a:p>
          <a:r>
            <a:rPr lang="en-US" dirty="0" smtClean="0"/>
            <a:t>Find the similar policy file sample</a:t>
          </a:r>
          <a:endParaRPr lang="en-US" dirty="0"/>
        </a:p>
      </dgm:t>
    </dgm:pt>
    <dgm:pt modelId="{0463CCBA-29D3-4E18-8CD2-7367A3094DB9}" type="parTrans" cxnId="{5EBA0A8A-A5FA-4486-B929-DB993C9C25DB}">
      <dgm:prSet/>
      <dgm:spPr/>
      <dgm:t>
        <a:bodyPr/>
        <a:lstStyle/>
        <a:p>
          <a:endParaRPr lang="en-US"/>
        </a:p>
      </dgm:t>
    </dgm:pt>
    <dgm:pt modelId="{D0C63B71-F085-4151-B7B5-5AACFA63A517}" type="sibTrans" cxnId="{5EBA0A8A-A5FA-4486-B929-DB993C9C25DB}">
      <dgm:prSet/>
      <dgm:spPr/>
      <dgm:t>
        <a:bodyPr/>
        <a:lstStyle/>
        <a:p>
          <a:endParaRPr lang="en-US"/>
        </a:p>
      </dgm:t>
    </dgm:pt>
    <dgm:pt modelId="{3CE834B9-E154-4EFD-A3CC-31A353E9636D}">
      <dgm:prSet phldrT="[Text]"/>
      <dgm:spPr/>
      <dgm:t>
        <a:bodyPr/>
        <a:lstStyle/>
        <a:p>
          <a:r>
            <a:rPr lang="en-US" b="1" dirty="0" smtClean="0"/>
            <a:t>Coding</a:t>
          </a:r>
          <a:endParaRPr lang="en-US" b="1" dirty="0"/>
        </a:p>
      </dgm:t>
    </dgm:pt>
    <dgm:pt modelId="{BCD5A7F8-901A-4A7D-9557-0CE64775542E}" type="parTrans" cxnId="{17A64C0A-2B93-4844-928F-E9B39223EB4C}">
      <dgm:prSet/>
      <dgm:spPr/>
      <dgm:t>
        <a:bodyPr/>
        <a:lstStyle/>
        <a:p>
          <a:endParaRPr lang="en-US"/>
        </a:p>
      </dgm:t>
    </dgm:pt>
    <dgm:pt modelId="{E6E5B676-0875-4A5F-8544-ABB3E30E03B7}" type="sibTrans" cxnId="{17A64C0A-2B93-4844-928F-E9B39223EB4C}">
      <dgm:prSet/>
      <dgm:spPr/>
      <dgm:t>
        <a:bodyPr/>
        <a:lstStyle/>
        <a:p>
          <a:endParaRPr lang="en-US"/>
        </a:p>
      </dgm:t>
    </dgm:pt>
    <dgm:pt modelId="{69F2A669-6F62-41C2-AF6C-8EF24BA60C0C}">
      <dgm:prSet phldrT="[Text]"/>
      <dgm:spPr/>
      <dgm:t>
        <a:bodyPr/>
        <a:lstStyle/>
        <a:p>
          <a:r>
            <a:rPr lang="en-US" dirty="0" smtClean="0"/>
            <a:t>Very easy, refer to the next page</a:t>
          </a:r>
          <a:endParaRPr lang="en-US" dirty="0"/>
        </a:p>
      </dgm:t>
    </dgm:pt>
    <dgm:pt modelId="{F796C9B5-BD78-4151-8E74-3C38910E50A1}" type="parTrans" cxnId="{9B6FFF65-0216-45FC-AE0F-5152FAC4C15D}">
      <dgm:prSet/>
      <dgm:spPr/>
      <dgm:t>
        <a:bodyPr/>
        <a:lstStyle/>
        <a:p>
          <a:endParaRPr lang="en-US"/>
        </a:p>
      </dgm:t>
    </dgm:pt>
    <dgm:pt modelId="{613A2CDD-F8F5-47A9-9842-68A69FBB610F}" type="sibTrans" cxnId="{9B6FFF65-0216-45FC-AE0F-5152FAC4C15D}">
      <dgm:prSet/>
      <dgm:spPr/>
      <dgm:t>
        <a:bodyPr/>
        <a:lstStyle/>
        <a:p>
          <a:endParaRPr lang="en-US"/>
        </a:p>
      </dgm:t>
    </dgm:pt>
    <dgm:pt modelId="{93A28930-D6C8-4770-9607-3C3F85CC285A}">
      <dgm:prSet phldrT="[Text]"/>
      <dgm:spPr/>
      <dgm:t>
        <a:bodyPr/>
        <a:lstStyle/>
        <a:p>
          <a:r>
            <a:rPr lang="en-US" dirty="0" smtClean="0"/>
            <a:t>Modify it to meet your requirement</a:t>
          </a:r>
          <a:endParaRPr lang="en-US" dirty="0"/>
        </a:p>
      </dgm:t>
    </dgm:pt>
    <dgm:pt modelId="{7A49D0E7-3455-4F58-B586-E8B36269A3FB}" type="parTrans" cxnId="{7C287D13-EEDD-4D1C-9F60-D4A8CF985356}">
      <dgm:prSet/>
      <dgm:spPr/>
      <dgm:t>
        <a:bodyPr/>
        <a:lstStyle/>
        <a:p>
          <a:endParaRPr lang="en-US"/>
        </a:p>
      </dgm:t>
    </dgm:pt>
    <dgm:pt modelId="{E1C017D1-75DA-4B3C-BF1E-7466DBD23D71}" type="sibTrans" cxnId="{7C287D13-EEDD-4D1C-9F60-D4A8CF985356}">
      <dgm:prSet/>
      <dgm:spPr/>
      <dgm:t>
        <a:bodyPr/>
        <a:lstStyle/>
        <a:p>
          <a:endParaRPr lang="en-US"/>
        </a:p>
      </dgm:t>
    </dgm:pt>
    <dgm:pt modelId="{676A7439-023E-4884-96DA-FFFD359EF439}" type="pres">
      <dgm:prSet presAssocID="{4E6194CF-150E-494B-983A-52403A82961C}" presName="linearFlow" presStyleCnt="0">
        <dgm:presLayoutVars>
          <dgm:dir/>
          <dgm:animLvl val="lvl"/>
          <dgm:resizeHandles val="exact"/>
        </dgm:presLayoutVars>
      </dgm:prSet>
      <dgm:spPr/>
    </dgm:pt>
    <dgm:pt modelId="{338770BE-D151-4DFB-832E-EE220168BF46}" type="pres">
      <dgm:prSet presAssocID="{7FA2653C-CF68-4726-991C-E66805069EB1}" presName="composite" presStyleCnt="0"/>
      <dgm:spPr/>
    </dgm:pt>
    <dgm:pt modelId="{36A67AC2-9960-4A26-81B2-ED1D845A891C}" type="pres">
      <dgm:prSet presAssocID="{7FA2653C-CF68-4726-991C-E66805069EB1}" presName="parentText" presStyleLbl="alignNode1" presStyleIdx="0" presStyleCnt="3">
        <dgm:presLayoutVars>
          <dgm:chMax val="1"/>
          <dgm:bulletEnabled val="1"/>
        </dgm:presLayoutVars>
      </dgm:prSet>
      <dgm:spPr/>
      <dgm:t>
        <a:bodyPr/>
        <a:lstStyle/>
        <a:p>
          <a:endParaRPr lang="en-US"/>
        </a:p>
      </dgm:t>
    </dgm:pt>
    <dgm:pt modelId="{A6C88295-BCA3-46A0-9C84-03F47C802C6B}" type="pres">
      <dgm:prSet presAssocID="{7FA2653C-CF68-4726-991C-E66805069EB1}" presName="descendantText" presStyleLbl="alignAcc1" presStyleIdx="0" presStyleCnt="3">
        <dgm:presLayoutVars>
          <dgm:bulletEnabled val="1"/>
        </dgm:presLayoutVars>
      </dgm:prSet>
      <dgm:spPr/>
      <dgm:t>
        <a:bodyPr/>
        <a:lstStyle/>
        <a:p>
          <a:endParaRPr lang="en-US"/>
        </a:p>
      </dgm:t>
    </dgm:pt>
    <dgm:pt modelId="{CAF0E0D4-C6D4-4968-89D2-36A69341426F}" type="pres">
      <dgm:prSet presAssocID="{2162452C-817E-4625-AE94-6F8379313F3B}" presName="sp" presStyleCnt="0"/>
      <dgm:spPr/>
    </dgm:pt>
    <dgm:pt modelId="{BFF00E2C-4FD4-4656-83F8-658299EAD7CE}" type="pres">
      <dgm:prSet presAssocID="{EE6421E9-C492-48DB-A248-855060D8E8B3}" presName="composite" presStyleCnt="0"/>
      <dgm:spPr/>
    </dgm:pt>
    <dgm:pt modelId="{4245ADEF-DE8C-4308-9F74-966C73A95C68}" type="pres">
      <dgm:prSet presAssocID="{EE6421E9-C492-48DB-A248-855060D8E8B3}" presName="parentText" presStyleLbl="alignNode1" presStyleIdx="1" presStyleCnt="3">
        <dgm:presLayoutVars>
          <dgm:chMax val="1"/>
          <dgm:bulletEnabled val="1"/>
        </dgm:presLayoutVars>
      </dgm:prSet>
      <dgm:spPr/>
    </dgm:pt>
    <dgm:pt modelId="{210AD034-2C1D-433D-A02C-8E1CB330B467}" type="pres">
      <dgm:prSet presAssocID="{EE6421E9-C492-48DB-A248-855060D8E8B3}" presName="descendantText" presStyleLbl="alignAcc1" presStyleIdx="1" presStyleCnt="3">
        <dgm:presLayoutVars>
          <dgm:bulletEnabled val="1"/>
        </dgm:presLayoutVars>
      </dgm:prSet>
      <dgm:spPr/>
      <dgm:t>
        <a:bodyPr/>
        <a:lstStyle/>
        <a:p>
          <a:endParaRPr lang="en-US"/>
        </a:p>
      </dgm:t>
    </dgm:pt>
    <dgm:pt modelId="{CFD3E8B8-8763-40F2-B6FE-F1B3DF49E85F}" type="pres">
      <dgm:prSet presAssocID="{7739CB82-3673-4644-A918-930DD0D81FD1}" presName="sp" presStyleCnt="0"/>
      <dgm:spPr/>
    </dgm:pt>
    <dgm:pt modelId="{BFAE5EF0-565E-4EBC-A0E7-FD59AD2594BF}" type="pres">
      <dgm:prSet presAssocID="{3CE834B9-E154-4EFD-A3CC-31A353E9636D}" presName="composite" presStyleCnt="0"/>
      <dgm:spPr/>
    </dgm:pt>
    <dgm:pt modelId="{8D400C00-9169-4E95-A886-6F1C5D1CC5F9}" type="pres">
      <dgm:prSet presAssocID="{3CE834B9-E154-4EFD-A3CC-31A353E9636D}" presName="parentText" presStyleLbl="alignNode1" presStyleIdx="2" presStyleCnt="3">
        <dgm:presLayoutVars>
          <dgm:chMax val="1"/>
          <dgm:bulletEnabled val="1"/>
        </dgm:presLayoutVars>
      </dgm:prSet>
      <dgm:spPr/>
      <dgm:t>
        <a:bodyPr/>
        <a:lstStyle/>
        <a:p>
          <a:endParaRPr lang="en-US"/>
        </a:p>
      </dgm:t>
    </dgm:pt>
    <dgm:pt modelId="{FF87EC7D-5C05-4CEB-BD2B-0709EA9C497C}" type="pres">
      <dgm:prSet presAssocID="{3CE834B9-E154-4EFD-A3CC-31A353E9636D}" presName="descendantText" presStyleLbl="alignAcc1" presStyleIdx="2" presStyleCnt="3">
        <dgm:presLayoutVars>
          <dgm:bulletEnabled val="1"/>
        </dgm:presLayoutVars>
      </dgm:prSet>
      <dgm:spPr/>
      <dgm:t>
        <a:bodyPr/>
        <a:lstStyle/>
        <a:p>
          <a:endParaRPr lang="en-US"/>
        </a:p>
      </dgm:t>
    </dgm:pt>
  </dgm:ptLst>
  <dgm:cxnLst>
    <dgm:cxn modelId="{D018BDF0-280B-4075-BF65-4C6A9D7A70ED}" type="presOf" srcId="{4E6194CF-150E-494B-983A-52403A82961C}" destId="{676A7439-023E-4884-96DA-FFFD359EF439}" srcOrd="0" destOrd="0" presId="urn:microsoft.com/office/officeart/2005/8/layout/chevron2"/>
    <dgm:cxn modelId="{0081D363-7A1C-4593-9D92-1628FDDEF0FB}" type="presOf" srcId="{5EF87C28-6AA4-4065-8052-A77179A51C02}" destId="{A6C88295-BCA3-46A0-9C84-03F47C802C6B}" srcOrd="0" destOrd="1" presId="urn:microsoft.com/office/officeart/2005/8/layout/chevron2"/>
    <dgm:cxn modelId="{D5C3AA94-AEA2-4678-BE8F-919F74600AB4}" type="presOf" srcId="{93A28930-D6C8-4770-9607-3C3F85CC285A}" destId="{210AD034-2C1D-433D-A02C-8E1CB330B467}" srcOrd="0" destOrd="1" presId="urn:microsoft.com/office/officeart/2005/8/layout/chevron2"/>
    <dgm:cxn modelId="{5EBA0A8A-A5FA-4486-B929-DB993C9C25DB}" srcId="{EE6421E9-C492-48DB-A248-855060D8E8B3}" destId="{67963E3B-FC4F-49EC-853E-518ADFE9C304}" srcOrd="0" destOrd="0" parTransId="{0463CCBA-29D3-4E18-8CD2-7367A3094DB9}" sibTransId="{D0C63B71-F085-4151-B7B5-5AACFA63A517}"/>
    <dgm:cxn modelId="{9B6FFF65-0216-45FC-AE0F-5152FAC4C15D}" srcId="{3CE834B9-E154-4EFD-A3CC-31A353E9636D}" destId="{69F2A669-6F62-41C2-AF6C-8EF24BA60C0C}" srcOrd="0" destOrd="0" parTransId="{F796C9B5-BD78-4151-8E74-3C38910E50A1}" sibTransId="{613A2CDD-F8F5-47A9-9842-68A69FBB610F}"/>
    <dgm:cxn modelId="{9CD060ED-C962-411E-9238-1DE5C98F3E3D}" srcId="{4E6194CF-150E-494B-983A-52403A82961C}" destId="{EE6421E9-C492-48DB-A248-855060D8E8B3}" srcOrd="1" destOrd="0" parTransId="{80E11A6B-FC15-41DC-A0F6-6E8FD28D3C44}" sibTransId="{7739CB82-3673-4644-A918-930DD0D81FD1}"/>
    <dgm:cxn modelId="{E111DCBC-57CA-4C95-883F-1E82E5803CB5}" type="presOf" srcId="{69F2A669-6F62-41C2-AF6C-8EF24BA60C0C}" destId="{FF87EC7D-5C05-4CEB-BD2B-0709EA9C497C}" srcOrd="0" destOrd="0" presId="urn:microsoft.com/office/officeart/2005/8/layout/chevron2"/>
    <dgm:cxn modelId="{0873BC20-4E5A-434F-A288-9C50046591AA}" srcId="{4E6194CF-150E-494B-983A-52403A82961C}" destId="{7FA2653C-CF68-4726-991C-E66805069EB1}" srcOrd="0" destOrd="0" parTransId="{21EB2844-AAFC-42C4-9829-640F38B07D4F}" sibTransId="{2162452C-817E-4625-AE94-6F8379313F3B}"/>
    <dgm:cxn modelId="{315CB51B-4A5E-4F2B-A6D0-98AA50084CEE}" srcId="{7FA2653C-CF68-4726-991C-E66805069EB1}" destId="{18E28A3A-CE7C-45A8-A8EC-9A5121B4AAD1}" srcOrd="0" destOrd="0" parTransId="{B50CA7BF-C93B-4F5F-8CB2-BFA9F0C3AF73}" sibTransId="{6C5708CC-446F-4FDB-BE12-1D161B487F19}"/>
    <dgm:cxn modelId="{24B13C12-219F-4F7D-8765-529B1663E886}" type="presOf" srcId="{3CE834B9-E154-4EFD-A3CC-31A353E9636D}" destId="{8D400C00-9169-4E95-A886-6F1C5D1CC5F9}" srcOrd="0" destOrd="0" presId="urn:microsoft.com/office/officeart/2005/8/layout/chevron2"/>
    <dgm:cxn modelId="{20591574-1D66-40C7-9501-E5E66F693F5C}" type="presOf" srcId="{EE6421E9-C492-48DB-A248-855060D8E8B3}" destId="{4245ADEF-DE8C-4308-9F74-966C73A95C68}" srcOrd="0" destOrd="0" presId="urn:microsoft.com/office/officeart/2005/8/layout/chevron2"/>
    <dgm:cxn modelId="{F7316963-E88F-48B9-84AE-0F55A6B0FCA3}" type="presOf" srcId="{67963E3B-FC4F-49EC-853E-518ADFE9C304}" destId="{210AD034-2C1D-433D-A02C-8E1CB330B467}" srcOrd="0" destOrd="0" presId="urn:microsoft.com/office/officeart/2005/8/layout/chevron2"/>
    <dgm:cxn modelId="{63810CA7-C382-46E9-839D-CDC4B7087ED0}" srcId="{7FA2653C-CF68-4726-991C-E66805069EB1}" destId="{5EF87C28-6AA4-4065-8052-A77179A51C02}" srcOrd="1" destOrd="0" parTransId="{EFDC9EF6-6902-43D0-954F-6F5EF2777B64}" sibTransId="{741911F7-4675-4A2D-8F01-5E8B7B790C1F}"/>
    <dgm:cxn modelId="{A45D912B-AC51-4D35-A0FA-3BCA85048B9C}" type="presOf" srcId="{7FA2653C-CF68-4726-991C-E66805069EB1}" destId="{36A67AC2-9960-4A26-81B2-ED1D845A891C}" srcOrd="0" destOrd="0" presId="urn:microsoft.com/office/officeart/2005/8/layout/chevron2"/>
    <dgm:cxn modelId="{A8EE8EFA-6BE3-4217-81F4-16218A02EA12}" type="presOf" srcId="{18E28A3A-CE7C-45A8-A8EC-9A5121B4AAD1}" destId="{A6C88295-BCA3-46A0-9C84-03F47C802C6B}" srcOrd="0" destOrd="0" presId="urn:microsoft.com/office/officeart/2005/8/layout/chevron2"/>
    <dgm:cxn modelId="{17A64C0A-2B93-4844-928F-E9B39223EB4C}" srcId="{4E6194CF-150E-494B-983A-52403A82961C}" destId="{3CE834B9-E154-4EFD-A3CC-31A353E9636D}" srcOrd="2" destOrd="0" parTransId="{BCD5A7F8-901A-4A7D-9557-0CE64775542E}" sibTransId="{E6E5B676-0875-4A5F-8544-ABB3E30E03B7}"/>
    <dgm:cxn modelId="{7C287D13-EEDD-4D1C-9F60-D4A8CF985356}" srcId="{EE6421E9-C492-48DB-A248-855060D8E8B3}" destId="{93A28930-D6C8-4770-9607-3C3F85CC285A}" srcOrd="1" destOrd="0" parTransId="{7A49D0E7-3455-4F58-B586-E8B36269A3FB}" sibTransId="{E1C017D1-75DA-4B3C-BF1E-7466DBD23D71}"/>
    <dgm:cxn modelId="{664B0DBB-1A54-4841-8DB1-773E7F56125A}" type="presParOf" srcId="{676A7439-023E-4884-96DA-FFFD359EF439}" destId="{338770BE-D151-4DFB-832E-EE220168BF46}" srcOrd="0" destOrd="0" presId="urn:microsoft.com/office/officeart/2005/8/layout/chevron2"/>
    <dgm:cxn modelId="{D8E76DA1-BDD2-45D3-8BD8-B0052F19E744}" type="presParOf" srcId="{338770BE-D151-4DFB-832E-EE220168BF46}" destId="{36A67AC2-9960-4A26-81B2-ED1D845A891C}" srcOrd="0" destOrd="0" presId="urn:microsoft.com/office/officeart/2005/8/layout/chevron2"/>
    <dgm:cxn modelId="{D1ACDDD8-A374-49C7-8D5E-74A2F0B77B72}" type="presParOf" srcId="{338770BE-D151-4DFB-832E-EE220168BF46}" destId="{A6C88295-BCA3-46A0-9C84-03F47C802C6B}" srcOrd="1" destOrd="0" presId="urn:microsoft.com/office/officeart/2005/8/layout/chevron2"/>
    <dgm:cxn modelId="{F4126906-1C60-4BAC-9C0E-A6EE0AF8216C}" type="presParOf" srcId="{676A7439-023E-4884-96DA-FFFD359EF439}" destId="{CAF0E0D4-C6D4-4968-89D2-36A69341426F}" srcOrd="1" destOrd="0" presId="urn:microsoft.com/office/officeart/2005/8/layout/chevron2"/>
    <dgm:cxn modelId="{43A73F52-4378-4743-A776-129902E73783}" type="presParOf" srcId="{676A7439-023E-4884-96DA-FFFD359EF439}" destId="{BFF00E2C-4FD4-4656-83F8-658299EAD7CE}" srcOrd="2" destOrd="0" presId="urn:microsoft.com/office/officeart/2005/8/layout/chevron2"/>
    <dgm:cxn modelId="{DF28B7A0-7C0E-4296-936F-B651854C81FD}" type="presParOf" srcId="{BFF00E2C-4FD4-4656-83F8-658299EAD7CE}" destId="{4245ADEF-DE8C-4308-9F74-966C73A95C68}" srcOrd="0" destOrd="0" presId="urn:microsoft.com/office/officeart/2005/8/layout/chevron2"/>
    <dgm:cxn modelId="{5524D23A-DA97-4561-86F5-295F99E51504}" type="presParOf" srcId="{BFF00E2C-4FD4-4656-83F8-658299EAD7CE}" destId="{210AD034-2C1D-433D-A02C-8E1CB330B467}" srcOrd="1" destOrd="0" presId="urn:microsoft.com/office/officeart/2005/8/layout/chevron2"/>
    <dgm:cxn modelId="{0B30E568-D94C-4434-B117-07AB7DA8B875}" type="presParOf" srcId="{676A7439-023E-4884-96DA-FFFD359EF439}" destId="{CFD3E8B8-8763-40F2-B6FE-F1B3DF49E85F}" srcOrd="3" destOrd="0" presId="urn:microsoft.com/office/officeart/2005/8/layout/chevron2"/>
    <dgm:cxn modelId="{E7D7DE63-B9AC-42C7-8B12-8AA84E3BA0DB}" type="presParOf" srcId="{676A7439-023E-4884-96DA-FFFD359EF439}" destId="{BFAE5EF0-565E-4EBC-A0E7-FD59AD2594BF}" srcOrd="4" destOrd="0" presId="urn:microsoft.com/office/officeart/2005/8/layout/chevron2"/>
    <dgm:cxn modelId="{FF0A7546-7D88-4333-8D1B-7B31E890D30B}" type="presParOf" srcId="{BFAE5EF0-565E-4EBC-A0E7-FD59AD2594BF}" destId="{8D400C00-9169-4E95-A886-6F1C5D1CC5F9}" srcOrd="0" destOrd="0" presId="urn:microsoft.com/office/officeart/2005/8/layout/chevron2"/>
    <dgm:cxn modelId="{E41FEE0F-5A36-4327-924D-3294936753DF}" type="presParOf" srcId="{BFAE5EF0-565E-4EBC-A0E7-FD59AD2594BF}" destId="{FF87EC7D-5C05-4CEB-BD2B-0709EA9C49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971BF4-DC8E-400D-82DE-BD20FB1F872C}" type="doc">
      <dgm:prSet loTypeId="urn:microsoft.com/office/officeart/2005/8/layout/vList6" loCatId="list" qsTypeId="urn:microsoft.com/office/officeart/2005/8/quickstyle/simple5" qsCatId="simple" csTypeId="urn:microsoft.com/office/officeart/2005/8/colors/colorful3" csCatId="colorful" phldr="1"/>
      <dgm:spPr/>
      <dgm:t>
        <a:bodyPr/>
        <a:lstStyle/>
        <a:p>
          <a:endParaRPr lang="en-US"/>
        </a:p>
      </dgm:t>
    </dgm:pt>
    <dgm:pt modelId="{84A1EFED-A036-4183-9E6B-461D3F469765}">
      <dgm:prSet phldrT="[Text]"/>
      <dgm:spPr/>
      <dgm:t>
        <a:bodyPr/>
        <a:lstStyle/>
        <a:p>
          <a:r>
            <a:rPr lang="en-US" dirty="0" smtClean="0"/>
            <a:t>General solution</a:t>
          </a:r>
          <a:endParaRPr lang="en-US" dirty="0"/>
        </a:p>
      </dgm:t>
    </dgm:pt>
    <dgm:pt modelId="{6AF982EE-B2B0-476B-BCB6-B00A315D2BAF}" type="parTrans" cxnId="{11559F49-ACE1-4B48-955A-36C6B88A89BD}">
      <dgm:prSet/>
      <dgm:spPr/>
      <dgm:t>
        <a:bodyPr/>
        <a:lstStyle/>
        <a:p>
          <a:endParaRPr lang="en-US"/>
        </a:p>
      </dgm:t>
    </dgm:pt>
    <dgm:pt modelId="{9A9B721E-E807-48E1-8638-07B2553D5C6E}" type="sibTrans" cxnId="{11559F49-ACE1-4B48-955A-36C6B88A89BD}">
      <dgm:prSet/>
      <dgm:spPr/>
      <dgm:t>
        <a:bodyPr/>
        <a:lstStyle/>
        <a:p>
          <a:endParaRPr lang="en-US"/>
        </a:p>
      </dgm:t>
    </dgm:pt>
    <dgm:pt modelId="{59C842CB-4780-4AB6-8CD1-D9B056B3379A}">
      <dgm:prSet phldrT="[Text]"/>
      <dgm:spPr/>
      <dgm:t>
        <a:bodyPr/>
        <a:lstStyle/>
        <a:p>
          <a:r>
            <a:rPr lang="en-US" dirty="0" smtClean="0"/>
            <a:t>Add a token to each protected resource(</a:t>
          </a:r>
          <a:r>
            <a:rPr lang="en-US" dirty="0" err="1" smtClean="0"/>
            <a:t>url</a:t>
          </a:r>
          <a:r>
            <a:rPr lang="en-US" dirty="0" smtClean="0"/>
            <a:t>) as a hidden parameter</a:t>
          </a:r>
          <a:endParaRPr lang="en-US" dirty="0"/>
        </a:p>
      </dgm:t>
    </dgm:pt>
    <dgm:pt modelId="{E6D52087-2CC2-4357-A9FE-CE06FA02D785}" type="parTrans" cxnId="{55FE1147-539D-4328-A4CD-3ABB241D3FB5}">
      <dgm:prSet/>
      <dgm:spPr/>
      <dgm:t>
        <a:bodyPr/>
        <a:lstStyle/>
        <a:p>
          <a:endParaRPr lang="en-US"/>
        </a:p>
      </dgm:t>
    </dgm:pt>
    <dgm:pt modelId="{615183E6-32F8-4EF9-8BB1-27643CD82D13}" type="sibTrans" cxnId="{55FE1147-539D-4328-A4CD-3ABB241D3FB5}">
      <dgm:prSet/>
      <dgm:spPr/>
      <dgm:t>
        <a:bodyPr/>
        <a:lstStyle/>
        <a:p>
          <a:endParaRPr lang="en-US"/>
        </a:p>
      </dgm:t>
    </dgm:pt>
    <dgm:pt modelId="{5E64FC9E-4ABB-40A5-94E8-121DA0BFA824}">
      <dgm:prSet phldrT="[Text]"/>
      <dgm:spPr/>
      <dgm:t>
        <a:bodyPr/>
        <a:lstStyle/>
        <a:p>
          <a:r>
            <a:rPr lang="en-US" dirty="0" smtClean="0"/>
            <a:t>Can leverage ESAPI</a:t>
          </a:r>
          <a:endParaRPr lang="en-US" dirty="0"/>
        </a:p>
      </dgm:t>
    </dgm:pt>
    <dgm:pt modelId="{C2E69F54-940C-4251-B119-6B72D518D778}" type="parTrans" cxnId="{08EBD96E-EDB4-47A9-8A8A-F142A2BD7511}">
      <dgm:prSet/>
      <dgm:spPr/>
      <dgm:t>
        <a:bodyPr/>
        <a:lstStyle/>
        <a:p>
          <a:endParaRPr lang="en-US"/>
        </a:p>
      </dgm:t>
    </dgm:pt>
    <dgm:pt modelId="{4A1B6F54-5EF7-4F3A-815A-359F9A38AA78}" type="sibTrans" cxnId="{08EBD96E-EDB4-47A9-8A8A-F142A2BD7511}">
      <dgm:prSet/>
      <dgm:spPr/>
      <dgm:t>
        <a:bodyPr/>
        <a:lstStyle/>
        <a:p>
          <a:endParaRPr lang="en-US"/>
        </a:p>
      </dgm:t>
    </dgm:pt>
    <dgm:pt modelId="{881802F5-61B9-4BD7-8DD2-D6B799E7AA0A}">
      <dgm:prSet phldrT="[Text]"/>
      <dgm:spPr/>
      <dgm:t>
        <a:bodyPr/>
        <a:lstStyle/>
        <a:p>
          <a:r>
            <a:rPr lang="en-US" dirty="0" err="1" smtClean="0"/>
            <a:t>AntiSamy</a:t>
          </a:r>
          <a:endParaRPr lang="en-US" dirty="0"/>
        </a:p>
      </dgm:t>
    </dgm:pt>
    <dgm:pt modelId="{43555BA9-DFC2-46A8-8A65-48D762079581}" type="parTrans" cxnId="{88049D51-2F6A-40E9-B6CA-0411B63F248C}">
      <dgm:prSet/>
      <dgm:spPr/>
      <dgm:t>
        <a:bodyPr/>
        <a:lstStyle/>
        <a:p>
          <a:endParaRPr lang="en-US"/>
        </a:p>
      </dgm:t>
    </dgm:pt>
    <dgm:pt modelId="{F342D37D-50FF-4F46-9426-62994D9959B2}" type="sibTrans" cxnId="{88049D51-2F6A-40E9-B6CA-0411B63F248C}">
      <dgm:prSet/>
      <dgm:spPr/>
      <dgm:t>
        <a:bodyPr/>
        <a:lstStyle/>
        <a:p>
          <a:endParaRPr lang="en-US"/>
        </a:p>
      </dgm:t>
    </dgm:pt>
    <dgm:pt modelId="{00BDAB86-BF2A-4B0D-B0DF-3495EEE3F32A}">
      <dgm:prSet phldrT="[Text]"/>
      <dgm:spPr/>
      <dgm:t>
        <a:bodyPr/>
        <a:lstStyle/>
        <a:p>
          <a:r>
            <a:rPr lang="en-US" dirty="0" smtClean="0"/>
            <a:t>Define the attribute value expression to </a:t>
          </a:r>
          <a:r>
            <a:rPr lang="en-US" dirty="0" err="1" smtClean="0"/>
            <a:t>href</a:t>
          </a:r>
          <a:r>
            <a:rPr lang="en-US" dirty="0" smtClean="0"/>
            <a:t> </a:t>
          </a:r>
          <a:endParaRPr lang="en-US" dirty="0"/>
        </a:p>
      </dgm:t>
    </dgm:pt>
    <dgm:pt modelId="{9D4A3AFB-4A1C-4FE1-8B14-5A82A39E6C2B}" type="parTrans" cxnId="{31F1BB32-425E-4119-B3D7-C4DAF492DC77}">
      <dgm:prSet/>
      <dgm:spPr/>
      <dgm:t>
        <a:bodyPr/>
        <a:lstStyle/>
        <a:p>
          <a:endParaRPr lang="en-US"/>
        </a:p>
      </dgm:t>
    </dgm:pt>
    <dgm:pt modelId="{B47B7FDD-EB7D-4913-8373-FB8DA41485C6}" type="sibTrans" cxnId="{31F1BB32-425E-4119-B3D7-C4DAF492DC77}">
      <dgm:prSet/>
      <dgm:spPr/>
      <dgm:t>
        <a:bodyPr/>
        <a:lstStyle/>
        <a:p>
          <a:endParaRPr lang="en-US"/>
        </a:p>
      </dgm:t>
    </dgm:pt>
    <dgm:pt modelId="{CC4E59CB-7741-4355-B43D-D3A56ED40FC8}">
      <dgm:prSet phldrT="[Text]"/>
      <dgm:spPr/>
      <dgm:t>
        <a:bodyPr/>
        <a:lstStyle/>
        <a:p>
          <a:r>
            <a:rPr lang="en-US" dirty="0" smtClean="0"/>
            <a:t>As a result, all the offsite </a:t>
          </a:r>
          <a:r>
            <a:rPr lang="en-US" dirty="0" err="1" smtClean="0"/>
            <a:t>url</a:t>
          </a:r>
          <a:r>
            <a:rPr lang="en-US" dirty="0" smtClean="0"/>
            <a:t> will be removed.</a:t>
          </a:r>
          <a:endParaRPr lang="en-US" dirty="0"/>
        </a:p>
      </dgm:t>
    </dgm:pt>
    <dgm:pt modelId="{E46291E1-D3B4-46D4-9819-8A8A97B7BDA7}" type="parTrans" cxnId="{EC7C8D05-E187-4EC9-AB6C-B1864C4F6EAA}">
      <dgm:prSet/>
      <dgm:spPr/>
      <dgm:t>
        <a:bodyPr/>
        <a:lstStyle/>
        <a:p>
          <a:endParaRPr lang="en-US"/>
        </a:p>
      </dgm:t>
    </dgm:pt>
    <dgm:pt modelId="{C05C5088-F38A-4345-960F-F5F07FA79218}" type="sibTrans" cxnId="{EC7C8D05-E187-4EC9-AB6C-B1864C4F6EAA}">
      <dgm:prSet/>
      <dgm:spPr/>
      <dgm:t>
        <a:bodyPr/>
        <a:lstStyle/>
        <a:p>
          <a:endParaRPr lang="en-US"/>
        </a:p>
      </dgm:t>
    </dgm:pt>
    <dgm:pt modelId="{0368AB42-59F2-4954-801F-8DCBCE1CC1EF}" type="pres">
      <dgm:prSet presAssocID="{CB971BF4-DC8E-400D-82DE-BD20FB1F872C}" presName="Name0" presStyleCnt="0">
        <dgm:presLayoutVars>
          <dgm:dir/>
          <dgm:animLvl val="lvl"/>
          <dgm:resizeHandles/>
        </dgm:presLayoutVars>
      </dgm:prSet>
      <dgm:spPr/>
    </dgm:pt>
    <dgm:pt modelId="{77300E92-31CE-446E-BAB8-D513C0E44AAA}" type="pres">
      <dgm:prSet presAssocID="{84A1EFED-A036-4183-9E6B-461D3F469765}" presName="linNode" presStyleCnt="0"/>
      <dgm:spPr/>
    </dgm:pt>
    <dgm:pt modelId="{BB635240-9F3C-4890-87D3-CF234854EF48}" type="pres">
      <dgm:prSet presAssocID="{84A1EFED-A036-4183-9E6B-461D3F469765}" presName="parentShp" presStyleLbl="node1" presStyleIdx="0" presStyleCnt="2">
        <dgm:presLayoutVars>
          <dgm:bulletEnabled val="1"/>
        </dgm:presLayoutVars>
      </dgm:prSet>
      <dgm:spPr/>
      <dgm:t>
        <a:bodyPr/>
        <a:lstStyle/>
        <a:p>
          <a:endParaRPr lang="en-US"/>
        </a:p>
      </dgm:t>
    </dgm:pt>
    <dgm:pt modelId="{5E20B97B-2275-431E-8956-70CF524D37F8}" type="pres">
      <dgm:prSet presAssocID="{84A1EFED-A036-4183-9E6B-461D3F469765}" presName="childShp" presStyleLbl="bgAccFollowNode1" presStyleIdx="0" presStyleCnt="2">
        <dgm:presLayoutVars>
          <dgm:bulletEnabled val="1"/>
        </dgm:presLayoutVars>
      </dgm:prSet>
      <dgm:spPr/>
      <dgm:t>
        <a:bodyPr/>
        <a:lstStyle/>
        <a:p>
          <a:endParaRPr lang="en-US"/>
        </a:p>
      </dgm:t>
    </dgm:pt>
    <dgm:pt modelId="{981C3CAD-B23A-4235-A37E-B8BF50D2C0EA}" type="pres">
      <dgm:prSet presAssocID="{9A9B721E-E807-48E1-8638-07B2553D5C6E}" presName="spacing" presStyleCnt="0"/>
      <dgm:spPr/>
    </dgm:pt>
    <dgm:pt modelId="{6C558F54-1DD2-4C30-94E8-D05C554E502F}" type="pres">
      <dgm:prSet presAssocID="{881802F5-61B9-4BD7-8DD2-D6B799E7AA0A}" presName="linNode" presStyleCnt="0"/>
      <dgm:spPr/>
    </dgm:pt>
    <dgm:pt modelId="{50D9F986-887F-4C07-93D7-83216D7DDB14}" type="pres">
      <dgm:prSet presAssocID="{881802F5-61B9-4BD7-8DD2-D6B799E7AA0A}" presName="parentShp" presStyleLbl="node1" presStyleIdx="1" presStyleCnt="2">
        <dgm:presLayoutVars>
          <dgm:bulletEnabled val="1"/>
        </dgm:presLayoutVars>
      </dgm:prSet>
      <dgm:spPr/>
    </dgm:pt>
    <dgm:pt modelId="{01B3DF9D-EEA2-4BB0-93AE-744C3F4CF834}" type="pres">
      <dgm:prSet presAssocID="{881802F5-61B9-4BD7-8DD2-D6B799E7AA0A}" presName="childShp" presStyleLbl="bgAccFollowNode1" presStyleIdx="1" presStyleCnt="2">
        <dgm:presLayoutVars>
          <dgm:bulletEnabled val="1"/>
        </dgm:presLayoutVars>
      </dgm:prSet>
      <dgm:spPr/>
      <dgm:t>
        <a:bodyPr/>
        <a:lstStyle/>
        <a:p>
          <a:endParaRPr lang="en-US"/>
        </a:p>
      </dgm:t>
    </dgm:pt>
  </dgm:ptLst>
  <dgm:cxnLst>
    <dgm:cxn modelId="{31F1BB32-425E-4119-B3D7-C4DAF492DC77}" srcId="{881802F5-61B9-4BD7-8DD2-D6B799E7AA0A}" destId="{00BDAB86-BF2A-4B0D-B0DF-3495EEE3F32A}" srcOrd="0" destOrd="0" parTransId="{9D4A3AFB-4A1C-4FE1-8B14-5A82A39E6C2B}" sibTransId="{B47B7FDD-EB7D-4913-8373-FB8DA41485C6}"/>
    <dgm:cxn modelId="{3C0A13D4-E6CE-4ADB-9B89-5AF5642521E4}" type="presOf" srcId="{CC4E59CB-7741-4355-B43D-D3A56ED40FC8}" destId="{01B3DF9D-EEA2-4BB0-93AE-744C3F4CF834}" srcOrd="0" destOrd="1" presId="urn:microsoft.com/office/officeart/2005/8/layout/vList6"/>
    <dgm:cxn modelId="{11559F49-ACE1-4B48-955A-36C6B88A89BD}" srcId="{CB971BF4-DC8E-400D-82DE-BD20FB1F872C}" destId="{84A1EFED-A036-4183-9E6B-461D3F469765}" srcOrd="0" destOrd="0" parTransId="{6AF982EE-B2B0-476B-BCB6-B00A315D2BAF}" sibTransId="{9A9B721E-E807-48E1-8638-07B2553D5C6E}"/>
    <dgm:cxn modelId="{55FE1147-539D-4328-A4CD-3ABB241D3FB5}" srcId="{84A1EFED-A036-4183-9E6B-461D3F469765}" destId="{59C842CB-4780-4AB6-8CD1-D9B056B3379A}" srcOrd="0" destOrd="0" parTransId="{E6D52087-2CC2-4357-A9FE-CE06FA02D785}" sibTransId="{615183E6-32F8-4EF9-8BB1-27643CD82D13}"/>
    <dgm:cxn modelId="{F1679C95-045A-4DFE-924E-92E07DF620DE}" type="presOf" srcId="{5E64FC9E-4ABB-40A5-94E8-121DA0BFA824}" destId="{5E20B97B-2275-431E-8956-70CF524D37F8}" srcOrd="0" destOrd="1" presId="urn:microsoft.com/office/officeart/2005/8/layout/vList6"/>
    <dgm:cxn modelId="{08EBD96E-EDB4-47A9-8A8A-F142A2BD7511}" srcId="{84A1EFED-A036-4183-9E6B-461D3F469765}" destId="{5E64FC9E-4ABB-40A5-94E8-121DA0BFA824}" srcOrd="1" destOrd="0" parTransId="{C2E69F54-940C-4251-B119-6B72D518D778}" sibTransId="{4A1B6F54-5EF7-4F3A-815A-359F9A38AA78}"/>
    <dgm:cxn modelId="{EC7C8D05-E187-4EC9-AB6C-B1864C4F6EAA}" srcId="{881802F5-61B9-4BD7-8DD2-D6B799E7AA0A}" destId="{CC4E59CB-7741-4355-B43D-D3A56ED40FC8}" srcOrd="1" destOrd="0" parTransId="{E46291E1-D3B4-46D4-9819-8A8A97B7BDA7}" sibTransId="{C05C5088-F38A-4345-960F-F5F07FA79218}"/>
    <dgm:cxn modelId="{4FAB0A80-6EFC-4C35-97F9-90273FE95E1C}" type="presOf" srcId="{59C842CB-4780-4AB6-8CD1-D9B056B3379A}" destId="{5E20B97B-2275-431E-8956-70CF524D37F8}" srcOrd="0" destOrd="0" presId="urn:microsoft.com/office/officeart/2005/8/layout/vList6"/>
    <dgm:cxn modelId="{974315B9-7676-4D9C-9CBD-48818F6DD387}" type="presOf" srcId="{00BDAB86-BF2A-4B0D-B0DF-3495EEE3F32A}" destId="{01B3DF9D-EEA2-4BB0-93AE-744C3F4CF834}" srcOrd="0" destOrd="0" presId="urn:microsoft.com/office/officeart/2005/8/layout/vList6"/>
    <dgm:cxn modelId="{0EC4CF52-062F-4D18-BAF5-75626DE4C6A3}" type="presOf" srcId="{881802F5-61B9-4BD7-8DD2-D6B799E7AA0A}" destId="{50D9F986-887F-4C07-93D7-83216D7DDB14}" srcOrd="0" destOrd="0" presId="urn:microsoft.com/office/officeart/2005/8/layout/vList6"/>
    <dgm:cxn modelId="{F9181BEA-AD4A-4BF9-8CE7-0A96527C3C72}" type="presOf" srcId="{CB971BF4-DC8E-400D-82DE-BD20FB1F872C}" destId="{0368AB42-59F2-4954-801F-8DCBCE1CC1EF}" srcOrd="0" destOrd="0" presId="urn:microsoft.com/office/officeart/2005/8/layout/vList6"/>
    <dgm:cxn modelId="{3C9D4C60-EE8C-490E-85B4-65074E53BBC4}" type="presOf" srcId="{84A1EFED-A036-4183-9E6B-461D3F469765}" destId="{BB635240-9F3C-4890-87D3-CF234854EF48}" srcOrd="0" destOrd="0" presId="urn:microsoft.com/office/officeart/2005/8/layout/vList6"/>
    <dgm:cxn modelId="{88049D51-2F6A-40E9-B6CA-0411B63F248C}" srcId="{CB971BF4-DC8E-400D-82DE-BD20FB1F872C}" destId="{881802F5-61B9-4BD7-8DD2-D6B799E7AA0A}" srcOrd="1" destOrd="0" parTransId="{43555BA9-DFC2-46A8-8A65-48D762079581}" sibTransId="{F342D37D-50FF-4F46-9426-62994D9959B2}"/>
    <dgm:cxn modelId="{CC01C0B8-6BBB-47E3-8163-698F0EB56FD8}" type="presParOf" srcId="{0368AB42-59F2-4954-801F-8DCBCE1CC1EF}" destId="{77300E92-31CE-446E-BAB8-D513C0E44AAA}" srcOrd="0" destOrd="0" presId="urn:microsoft.com/office/officeart/2005/8/layout/vList6"/>
    <dgm:cxn modelId="{11DD156D-12A3-4F18-A802-63006F82EDB2}" type="presParOf" srcId="{77300E92-31CE-446E-BAB8-D513C0E44AAA}" destId="{BB635240-9F3C-4890-87D3-CF234854EF48}" srcOrd="0" destOrd="0" presId="urn:microsoft.com/office/officeart/2005/8/layout/vList6"/>
    <dgm:cxn modelId="{7129D325-84BD-450F-BDA7-045B3548AAA3}" type="presParOf" srcId="{77300E92-31CE-446E-BAB8-D513C0E44AAA}" destId="{5E20B97B-2275-431E-8956-70CF524D37F8}" srcOrd="1" destOrd="0" presId="urn:microsoft.com/office/officeart/2005/8/layout/vList6"/>
    <dgm:cxn modelId="{DCD19AA0-02E3-434C-B9D3-F9A37A5E6938}" type="presParOf" srcId="{0368AB42-59F2-4954-801F-8DCBCE1CC1EF}" destId="{981C3CAD-B23A-4235-A37E-B8BF50D2C0EA}" srcOrd="1" destOrd="0" presId="urn:microsoft.com/office/officeart/2005/8/layout/vList6"/>
    <dgm:cxn modelId="{01DE7334-7423-484E-B2EF-ACB859B646B4}" type="presParOf" srcId="{0368AB42-59F2-4954-801F-8DCBCE1CC1EF}" destId="{6C558F54-1DD2-4C30-94E8-D05C554E502F}" srcOrd="2" destOrd="0" presId="urn:microsoft.com/office/officeart/2005/8/layout/vList6"/>
    <dgm:cxn modelId="{0429A9EB-EF4A-4CF9-BA18-760C2196D2B0}" type="presParOf" srcId="{6C558F54-1DD2-4C30-94E8-D05C554E502F}" destId="{50D9F986-887F-4C07-93D7-83216D7DDB14}" srcOrd="0" destOrd="0" presId="urn:microsoft.com/office/officeart/2005/8/layout/vList6"/>
    <dgm:cxn modelId="{C19ADDAC-5735-485B-83B0-67B55FCD5EC4}" type="presParOf" srcId="{6C558F54-1DD2-4C30-94E8-D05C554E502F}" destId="{01B3DF9D-EEA2-4BB0-93AE-744C3F4CF83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2FA1C6-712B-4247-897F-9C55118CF351}" type="doc">
      <dgm:prSet loTypeId="urn:microsoft.com/office/officeart/2008/layout/PictureAccentList" loCatId="list" qsTypeId="urn:microsoft.com/office/officeart/2005/8/quickstyle/simple5" qsCatId="simple" csTypeId="urn:microsoft.com/office/officeart/2005/8/colors/colorful5" csCatId="colorful" phldr="1"/>
      <dgm:spPr/>
      <dgm:t>
        <a:bodyPr/>
        <a:lstStyle/>
        <a:p>
          <a:endParaRPr lang="en-US"/>
        </a:p>
      </dgm:t>
    </dgm:pt>
    <dgm:pt modelId="{FADC0E4C-9ACE-42E2-93E4-451097602B35}">
      <dgm:prSet phldrT="[Text]"/>
      <dgm:spPr/>
      <dgm:t>
        <a:bodyPr/>
        <a:lstStyle/>
        <a:p>
          <a:r>
            <a:rPr lang="en-US" dirty="0" smtClean="0"/>
            <a:t>Usability VS Security</a:t>
          </a:r>
          <a:endParaRPr lang="en-US" dirty="0"/>
        </a:p>
      </dgm:t>
    </dgm:pt>
    <dgm:pt modelId="{C166F74D-7A3B-46A3-80B4-2D837FA474A3}" type="parTrans" cxnId="{5484F405-7136-42BC-8EB5-45E5497DD1E4}">
      <dgm:prSet/>
      <dgm:spPr/>
      <dgm:t>
        <a:bodyPr/>
        <a:lstStyle/>
        <a:p>
          <a:endParaRPr lang="en-US"/>
        </a:p>
      </dgm:t>
    </dgm:pt>
    <dgm:pt modelId="{72A356B1-DFF0-475B-B1FD-BD9F9A75659F}" type="sibTrans" cxnId="{5484F405-7136-42BC-8EB5-45E5497DD1E4}">
      <dgm:prSet/>
      <dgm:spPr/>
      <dgm:t>
        <a:bodyPr/>
        <a:lstStyle/>
        <a:p>
          <a:endParaRPr lang="en-US"/>
        </a:p>
      </dgm:t>
    </dgm:pt>
    <dgm:pt modelId="{230BDB8D-2F27-4E42-AC0B-3517E36BB4BA}">
      <dgm:prSet phldrT="[Text]"/>
      <dgm:spPr/>
      <dgm:t>
        <a:bodyPr/>
        <a:lstStyle/>
        <a:p>
          <a:pPr algn="l"/>
          <a:r>
            <a:rPr lang="en-US" dirty="0" smtClean="0"/>
            <a:t>We want to improve the usability to satisfy customer</a:t>
          </a:r>
          <a:endParaRPr lang="en-US" dirty="0"/>
        </a:p>
      </dgm:t>
    </dgm:pt>
    <dgm:pt modelId="{FACAE6B6-6DDC-4D28-9A8F-320EA042099D}" type="parTrans" cxnId="{01CF48F4-3F0B-4768-AA4C-9124F65AA56C}">
      <dgm:prSet/>
      <dgm:spPr/>
      <dgm:t>
        <a:bodyPr/>
        <a:lstStyle/>
        <a:p>
          <a:endParaRPr lang="en-US"/>
        </a:p>
      </dgm:t>
    </dgm:pt>
    <dgm:pt modelId="{6AE64721-1216-4460-90D5-315516C86BA5}" type="sibTrans" cxnId="{01CF48F4-3F0B-4768-AA4C-9124F65AA56C}">
      <dgm:prSet/>
      <dgm:spPr/>
      <dgm:t>
        <a:bodyPr/>
        <a:lstStyle/>
        <a:p>
          <a:endParaRPr lang="en-US"/>
        </a:p>
      </dgm:t>
    </dgm:pt>
    <dgm:pt modelId="{F16316D2-0A0D-40D6-87E7-99500858A79D}">
      <dgm:prSet phldrT="[Text]"/>
      <dgm:spPr/>
      <dgm:t>
        <a:bodyPr/>
        <a:lstStyle/>
        <a:p>
          <a:pPr algn="l"/>
          <a:r>
            <a:rPr lang="en-US" dirty="0" smtClean="0"/>
            <a:t>We have to guarantee the application security</a:t>
          </a:r>
          <a:endParaRPr lang="en-US" dirty="0"/>
        </a:p>
      </dgm:t>
    </dgm:pt>
    <dgm:pt modelId="{31CF5399-2091-45B4-9B32-CAAC0F155F6B}" type="parTrans" cxnId="{782E53E0-B237-4267-B81F-78724F2A28C7}">
      <dgm:prSet/>
      <dgm:spPr/>
      <dgm:t>
        <a:bodyPr/>
        <a:lstStyle/>
        <a:p>
          <a:endParaRPr lang="en-US"/>
        </a:p>
      </dgm:t>
    </dgm:pt>
    <dgm:pt modelId="{E7029A70-93D3-47D9-A5BF-D119DFC48D39}" type="sibTrans" cxnId="{782E53E0-B237-4267-B81F-78724F2A28C7}">
      <dgm:prSet/>
      <dgm:spPr/>
      <dgm:t>
        <a:bodyPr/>
        <a:lstStyle/>
        <a:p>
          <a:endParaRPr lang="en-US"/>
        </a:p>
      </dgm:t>
    </dgm:pt>
    <dgm:pt modelId="{9386956D-0FDD-4E6B-B2AE-5151F454ECEC}" type="pres">
      <dgm:prSet presAssocID="{DA2FA1C6-712B-4247-897F-9C55118CF351}" presName="layout" presStyleCnt="0">
        <dgm:presLayoutVars>
          <dgm:chMax/>
          <dgm:chPref/>
          <dgm:dir/>
          <dgm:animOne val="branch"/>
          <dgm:animLvl val="lvl"/>
          <dgm:resizeHandles/>
        </dgm:presLayoutVars>
      </dgm:prSet>
      <dgm:spPr/>
    </dgm:pt>
    <dgm:pt modelId="{5E15C120-18DF-43F4-B170-731578C4EC7F}" type="pres">
      <dgm:prSet presAssocID="{FADC0E4C-9ACE-42E2-93E4-451097602B35}" presName="root" presStyleCnt="0">
        <dgm:presLayoutVars>
          <dgm:chMax/>
          <dgm:chPref val="4"/>
        </dgm:presLayoutVars>
      </dgm:prSet>
      <dgm:spPr/>
    </dgm:pt>
    <dgm:pt modelId="{D5B831EE-45EE-4A67-A83F-7686C7293D47}" type="pres">
      <dgm:prSet presAssocID="{FADC0E4C-9ACE-42E2-93E4-451097602B35}" presName="rootComposite" presStyleCnt="0">
        <dgm:presLayoutVars/>
      </dgm:prSet>
      <dgm:spPr/>
    </dgm:pt>
    <dgm:pt modelId="{F0B8C848-DE96-4176-AE94-B4703526EDE1}" type="pres">
      <dgm:prSet presAssocID="{FADC0E4C-9ACE-42E2-93E4-451097602B35}" presName="rootText" presStyleLbl="node0" presStyleIdx="0" presStyleCnt="1">
        <dgm:presLayoutVars>
          <dgm:chMax/>
          <dgm:chPref val="4"/>
        </dgm:presLayoutVars>
      </dgm:prSet>
      <dgm:spPr/>
    </dgm:pt>
    <dgm:pt modelId="{7B60B01F-7028-4A03-9568-9245C88D04BD}" type="pres">
      <dgm:prSet presAssocID="{FADC0E4C-9ACE-42E2-93E4-451097602B35}" presName="childShape" presStyleCnt="0">
        <dgm:presLayoutVars>
          <dgm:chMax val="0"/>
          <dgm:chPref val="0"/>
        </dgm:presLayoutVars>
      </dgm:prSet>
      <dgm:spPr/>
    </dgm:pt>
    <dgm:pt modelId="{535CA350-A44B-429F-8535-6DB3545A6A2D}" type="pres">
      <dgm:prSet presAssocID="{230BDB8D-2F27-4E42-AC0B-3517E36BB4BA}" presName="childComposite" presStyleCnt="0">
        <dgm:presLayoutVars>
          <dgm:chMax val="0"/>
          <dgm:chPref val="0"/>
        </dgm:presLayoutVars>
      </dgm:prSet>
      <dgm:spPr/>
    </dgm:pt>
    <dgm:pt modelId="{5717A1A9-E9E1-4903-9BF8-7CCD7BBE1BF4}" type="pres">
      <dgm:prSet presAssocID="{230BDB8D-2F27-4E42-AC0B-3517E36BB4BA}" presName="Image"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C204DADB-CF56-4A90-B5A6-C65D17E6A8C3}" type="pres">
      <dgm:prSet presAssocID="{230BDB8D-2F27-4E42-AC0B-3517E36BB4BA}" presName="childText" presStyleLbl="lnNode1" presStyleIdx="0" presStyleCnt="2">
        <dgm:presLayoutVars>
          <dgm:chMax val="0"/>
          <dgm:chPref val="0"/>
          <dgm:bulletEnabled val="1"/>
        </dgm:presLayoutVars>
      </dgm:prSet>
      <dgm:spPr/>
      <dgm:t>
        <a:bodyPr/>
        <a:lstStyle/>
        <a:p>
          <a:endParaRPr lang="en-US"/>
        </a:p>
      </dgm:t>
    </dgm:pt>
    <dgm:pt modelId="{9F376D0F-B075-441E-8569-EA4E4E5EF410}" type="pres">
      <dgm:prSet presAssocID="{F16316D2-0A0D-40D6-87E7-99500858A79D}" presName="childComposite" presStyleCnt="0">
        <dgm:presLayoutVars>
          <dgm:chMax val="0"/>
          <dgm:chPref val="0"/>
        </dgm:presLayoutVars>
      </dgm:prSet>
      <dgm:spPr/>
    </dgm:pt>
    <dgm:pt modelId="{04ADD467-CA34-42C8-8E81-532F9C3A301B}" type="pres">
      <dgm:prSet presAssocID="{F16316D2-0A0D-40D6-87E7-99500858A79D}" presName="Image" presStyleLbl="node1" presStyleIdx="1" presStyleCnt="2"/>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7D563C09-2B77-4277-91FD-F159A494B7D0}" type="pres">
      <dgm:prSet presAssocID="{F16316D2-0A0D-40D6-87E7-99500858A79D}" presName="childText" presStyleLbl="lnNode1" presStyleIdx="1" presStyleCnt="2">
        <dgm:presLayoutVars>
          <dgm:chMax val="0"/>
          <dgm:chPref val="0"/>
          <dgm:bulletEnabled val="1"/>
        </dgm:presLayoutVars>
      </dgm:prSet>
      <dgm:spPr/>
      <dgm:t>
        <a:bodyPr/>
        <a:lstStyle/>
        <a:p>
          <a:endParaRPr lang="en-US"/>
        </a:p>
      </dgm:t>
    </dgm:pt>
  </dgm:ptLst>
  <dgm:cxnLst>
    <dgm:cxn modelId="{8E26E6AF-BC85-4370-ACB9-ACC11941AE1D}" type="presOf" srcId="{DA2FA1C6-712B-4247-897F-9C55118CF351}" destId="{9386956D-0FDD-4E6B-B2AE-5151F454ECEC}" srcOrd="0" destOrd="0" presId="urn:microsoft.com/office/officeart/2008/layout/PictureAccentList"/>
    <dgm:cxn modelId="{01CF48F4-3F0B-4768-AA4C-9124F65AA56C}" srcId="{FADC0E4C-9ACE-42E2-93E4-451097602B35}" destId="{230BDB8D-2F27-4E42-AC0B-3517E36BB4BA}" srcOrd="0" destOrd="0" parTransId="{FACAE6B6-6DDC-4D28-9A8F-320EA042099D}" sibTransId="{6AE64721-1216-4460-90D5-315516C86BA5}"/>
    <dgm:cxn modelId="{A2CFD6AB-1150-4238-9A17-1BD52DD910C2}" type="presOf" srcId="{F16316D2-0A0D-40D6-87E7-99500858A79D}" destId="{7D563C09-2B77-4277-91FD-F159A494B7D0}" srcOrd="0" destOrd="0" presId="urn:microsoft.com/office/officeart/2008/layout/PictureAccentList"/>
    <dgm:cxn modelId="{9587A73C-3D9F-43E0-AE43-1C6E0720E903}" type="presOf" srcId="{FADC0E4C-9ACE-42E2-93E4-451097602B35}" destId="{F0B8C848-DE96-4176-AE94-B4703526EDE1}" srcOrd="0" destOrd="0" presId="urn:microsoft.com/office/officeart/2008/layout/PictureAccentList"/>
    <dgm:cxn modelId="{4F405B18-411A-4592-9344-5102B4040515}" type="presOf" srcId="{230BDB8D-2F27-4E42-AC0B-3517E36BB4BA}" destId="{C204DADB-CF56-4A90-B5A6-C65D17E6A8C3}" srcOrd="0" destOrd="0" presId="urn:microsoft.com/office/officeart/2008/layout/PictureAccentList"/>
    <dgm:cxn modelId="{5484F405-7136-42BC-8EB5-45E5497DD1E4}" srcId="{DA2FA1C6-712B-4247-897F-9C55118CF351}" destId="{FADC0E4C-9ACE-42E2-93E4-451097602B35}" srcOrd="0" destOrd="0" parTransId="{C166F74D-7A3B-46A3-80B4-2D837FA474A3}" sibTransId="{72A356B1-DFF0-475B-B1FD-BD9F9A75659F}"/>
    <dgm:cxn modelId="{782E53E0-B237-4267-B81F-78724F2A28C7}" srcId="{FADC0E4C-9ACE-42E2-93E4-451097602B35}" destId="{F16316D2-0A0D-40D6-87E7-99500858A79D}" srcOrd="1" destOrd="0" parTransId="{31CF5399-2091-45B4-9B32-CAAC0F155F6B}" sibTransId="{E7029A70-93D3-47D9-A5BF-D119DFC48D39}"/>
    <dgm:cxn modelId="{1C356ED2-5C9D-46A0-86A1-C2544F8BC373}" type="presParOf" srcId="{9386956D-0FDD-4E6B-B2AE-5151F454ECEC}" destId="{5E15C120-18DF-43F4-B170-731578C4EC7F}" srcOrd="0" destOrd="0" presId="urn:microsoft.com/office/officeart/2008/layout/PictureAccentList"/>
    <dgm:cxn modelId="{3AC03372-44BB-4141-B4A6-D9A90B0F473C}" type="presParOf" srcId="{5E15C120-18DF-43F4-B170-731578C4EC7F}" destId="{D5B831EE-45EE-4A67-A83F-7686C7293D47}" srcOrd="0" destOrd="0" presId="urn:microsoft.com/office/officeart/2008/layout/PictureAccentList"/>
    <dgm:cxn modelId="{C78C9AEF-7995-4CD6-A205-E0E976B2E427}" type="presParOf" srcId="{D5B831EE-45EE-4A67-A83F-7686C7293D47}" destId="{F0B8C848-DE96-4176-AE94-B4703526EDE1}" srcOrd="0" destOrd="0" presId="urn:microsoft.com/office/officeart/2008/layout/PictureAccentList"/>
    <dgm:cxn modelId="{D9CC662D-9C81-442E-BA87-0424A12470C9}" type="presParOf" srcId="{5E15C120-18DF-43F4-B170-731578C4EC7F}" destId="{7B60B01F-7028-4A03-9568-9245C88D04BD}" srcOrd="1" destOrd="0" presId="urn:microsoft.com/office/officeart/2008/layout/PictureAccentList"/>
    <dgm:cxn modelId="{615D2B75-380C-48C1-AF62-A889AF31C2B9}" type="presParOf" srcId="{7B60B01F-7028-4A03-9568-9245C88D04BD}" destId="{535CA350-A44B-429F-8535-6DB3545A6A2D}" srcOrd="0" destOrd="0" presId="urn:microsoft.com/office/officeart/2008/layout/PictureAccentList"/>
    <dgm:cxn modelId="{6E6E56E7-7BC4-4235-A910-300AB76A8C23}" type="presParOf" srcId="{535CA350-A44B-429F-8535-6DB3545A6A2D}" destId="{5717A1A9-E9E1-4903-9BF8-7CCD7BBE1BF4}" srcOrd="0" destOrd="0" presId="urn:microsoft.com/office/officeart/2008/layout/PictureAccentList"/>
    <dgm:cxn modelId="{69648B72-491D-40E3-85E3-BC4FEFAAD0CF}" type="presParOf" srcId="{535CA350-A44B-429F-8535-6DB3545A6A2D}" destId="{C204DADB-CF56-4A90-B5A6-C65D17E6A8C3}" srcOrd="1" destOrd="0" presId="urn:microsoft.com/office/officeart/2008/layout/PictureAccentList"/>
    <dgm:cxn modelId="{FC274E2E-C297-4F01-8A40-379370750C0B}" type="presParOf" srcId="{7B60B01F-7028-4A03-9568-9245C88D04BD}" destId="{9F376D0F-B075-441E-8569-EA4E4E5EF410}" srcOrd="1" destOrd="0" presId="urn:microsoft.com/office/officeart/2008/layout/PictureAccentList"/>
    <dgm:cxn modelId="{9D4B1701-B8CE-4B97-B9AE-F4AA907D440C}" type="presParOf" srcId="{9F376D0F-B075-441E-8569-EA4E4E5EF410}" destId="{04ADD467-CA34-42C8-8E81-532F9C3A301B}" srcOrd="0" destOrd="0" presId="urn:microsoft.com/office/officeart/2008/layout/PictureAccentList"/>
    <dgm:cxn modelId="{C853A722-C0AF-4711-9786-6545E4CBE546}" type="presParOf" srcId="{9F376D0F-B075-441E-8569-EA4E4E5EF410}" destId="{7D563C09-2B77-4277-91FD-F159A494B7D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2FA1C6-712B-4247-897F-9C55118CF351}"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FADC0E4C-9ACE-42E2-93E4-451097602B35}">
      <dgm:prSet phldrT="[Text]"/>
      <dgm:spPr/>
      <dgm:t>
        <a:bodyPr/>
        <a:lstStyle/>
        <a:p>
          <a:r>
            <a:rPr lang="en-US" dirty="0" smtClean="0"/>
            <a:t>Modify / Keep / Break</a:t>
          </a:r>
          <a:endParaRPr lang="en-US" dirty="0"/>
        </a:p>
      </dgm:t>
    </dgm:pt>
    <dgm:pt modelId="{C166F74D-7A3B-46A3-80B4-2D837FA474A3}" type="parTrans" cxnId="{5484F405-7136-42BC-8EB5-45E5497DD1E4}">
      <dgm:prSet/>
      <dgm:spPr/>
      <dgm:t>
        <a:bodyPr/>
        <a:lstStyle/>
        <a:p>
          <a:endParaRPr lang="en-US"/>
        </a:p>
      </dgm:t>
    </dgm:pt>
    <dgm:pt modelId="{72A356B1-DFF0-475B-B1FD-BD9F9A75659F}" type="sibTrans" cxnId="{5484F405-7136-42BC-8EB5-45E5497DD1E4}">
      <dgm:prSet/>
      <dgm:spPr/>
      <dgm:t>
        <a:bodyPr/>
        <a:lstStyle/>
        <a:p>
          <a:endParaRPr lang="en-US"/>
        </a:p>
      </dgm:t>
    </dgm:pt>
    <dgm:pt modelId="{230BDB8D-2F27-4E42-AC0B-3517E36BB4BA}">
      <dgm:prSet phldrT="[Text]"/>
      <dgm:spPr/>
      <dgm:t>
        <a:bodyPr/>
        <a:lstStyle/>
        <a:p>
          <a:pPr algn="ctr"/>
          <a:r>
            <a:rPr lang="en-US" dirty="0" err="1" smtClean="0"/>
            <a:t>AntiSamy</a:t>
          </a:r>
          <a:endParaRPr lang="en-US" dirty="0"/>
        </a:p>
      </dgm:t>
    </dgm:pt>
    <dgm:pt modelId="{FACAE6B6-6DDC-4D28-9A8F-320EA042099D}" type="parTrans" cxnId="{01CF48F4-3F0B-4768-AA4C-9124F65AA56C}">
      <dgm:prSet/>
      <dgm:spPr/>
      <dgm:t>
        <a:bodyPr/>
        <a:lstStyle/>
        <a:p>
          <a:endParaRPr lang="en-US"/>
        </a:p>
      </dgm:t>
    </dgm:pt>
    <dgm:pt modelId="{6AE64721-1216-4460-90D5-315516C86BA5}" type="sibTrans" cxnId="{01CF48F4-3F0B-4768-AA4C-9124F65AA56C}">
      <dgm:prSet/>
      <dgm:spPr/>
      <dgm:t>
        <a:bodyPr/>
        <a:lstStyle/>
        <a:p>
          <a:endParaRPr lang="en-US"/>
        </a:p>
      </dgm:t>
    </dgm:pt>
    <dgm:pt modelId="{F16316D2-0A0D-40D6-87E7-99500858A79D}">
      <dgm:prSet phldrT="[Text]"/>
      <dgm:spPr/>
      <dgm:t>
        <a:bodyPr/>
        <a:lstStyle/>
        <a:p>
          <a:pPr algn="ctr"/>
          <a:r>
            <a:rPr lang="en-US" dirty="0" smtClean="0"/>
            <a:t>ESAPI</a:t>
          </a:r>
          <a:endParaRPr lang="en-US" dirty="0"/>
        </a:p>
      </dgm:t>
    </dgm:pt>
    <dgm:pt modelId="{31CF5399-2091-45B4-9B32-CAAC0F155F6B}" type="parTrans" cxnId="{782E53E0-B237-4267-B81F-78724F2A28C7}">
      <dgm:prSet/>
      <dgm:spPr/>
      <dgm:t>
        <a:bodyPr/>
        <a:lstStyle/>
        <a:p>
          <a:endParaRPr lang="en-US"/>
        </a:p>
      </dgm:t>
    </dgm:pt>
    <dgm:pt modelId="{E7029A70-93D3-47D9-A5BF-D119DFC48D39}" type="sibTrans" cxnId="{782E53E0-B237-4267-B81F-78724F2A28C7}">
      <dgm:prSet/>
      <dgm:spPr/>
      <dgm:t>
        <a:bodyPr/>
        <a:lstStyle/>
        <a:p>
          <a:endParaRPr lang="en-US"/>
        </a:p>
      </dgm:t>
    </dgm:pt>
    <dgm:pt modelId="{09E427F8-17B2-43D0-97F7-22C6171C6858}">
      <dgm:prSet phldrT="[Text]"/>
      <dgm:spPr/>
      <dgm:t>
        <a:bodyPr/>
        <a:lstStyle/>
        <a:p>
          <a:pPr algn="ctr"/>
          <a:r>
            <a:rPr lang="en-US" dirty="0" smtClean="0"/>
            <a:t>Stinger</a:t>
          </a:r>
          <a:endParaRPr lang="en-US" dirty="0"/>
        </a:p>
      </dgm:t>
    </dgm:pt>
    <dgm:pt modelId="{D20355A1-014A-4C96-B59B-C3155C56CA67}" type="parTrans" cxnId="{2E802FBF-6680-47C5-BFB9-989E6CDDC2A8}">
      <dgm:prSet/>
      <dgm:spPr/>
      <dgm:t>
        <a:bodyPr/>
        <a:lstStyle/>
        <a:p>
          <a:endParaRPr lang="en-US"/>
        </a:p>
      </dgm:t>
    </dgm:pt>
    <dgm:pt modelId="{63AABE3A-3205-4723-AD1C-F47FA58A8EB6}" type="sibTrans" cxnId="{2E802FBF-6680-47C5-BFB9-989E6CDDC2A8}">
      <dgm:prSet/>
      <dgm:spPr/>
      <dgm:t>
        <a:bodyPr/>
        <a:lstStyle/>
        <a:p>
          <a:endParaRPr lang="en-US"/>
        </a:p>
      </dgm:t>
    </dgm:pt>
    <dgm:pt modelId="{87F7CE5E-FEC8-4258-87D5-305DEA4CEF5B}" type="pres">
      <dgm:prSet presAssocID="{DA2FA1C6-712B-4247-897F-9C55118CF351}" presName="composite" presStyleCnt="0">
        <dgm:presLayoutVars>
          <dgm:chMax val="1"/>
          <dgm:dir/>
          <dgm:resizeHandles val="exact"/>
        </dgm:presLayoutVars>
      </dgm:prSet>
      <dgm:spPr/>
    </dgm:pt>
    <dgm:pt modelId="{8F6A2D92-A948-4993-AC03-466F7DC69DF5}" type="pres">
      <dgm:prSet presAssocID="{FADC0E4C-9ACE-42E2-93E4-451097602B35}" presName="roof" presStyleLbl="dkBgShp" presStyleIdx="0" presStyleCnt="2" custLinFactNeighborY="11821"/>
      <dgm:spPr/>
    </dgm:pt>
    <dgm:pt modelId="{F5DA9496-67F3-4D88-ADD6-18C5536C36BC}" type="pres">
      <dgm:prSet presAssocID="{FADC0E4C-9ACE-42E2-93E4-451097602B35}" presName="pillars" presStyleCnt="0"/>
      <dgm:spPr/>
    </dgm:pt>
    <dgm:pt modelId="{BD1B72E2-43F1-460B-A5A8-2675457C8F05}" type="pres">
      <dgm:prSet presAssocID="{FADC0E4C-9ACE-42E2-93E4-451097602B35}" presName="pillar1" presStyleLbl="node1" presStyleIdx="0" presStyleCnt="3">
        <dgm:presLayoutVars>
          <dgm:bulletEnabled val="1"/>
        </dgm:presLayoutVars>
      </dgm:prSet>
      <dgm:spPr/>
      <dgm:t>
        <a:bodyPr/>
        <a:lstStyle/>
        <a:p>
          <a:endParaRPr lang="en-US"/>
        </a:p>
      </dgm:t>
    </dgm:pt>
    <dgm:pt modelId="{A053C7BB-66EF-4CB2-B1AB-19D0C1A93D24}" type="pres">
      <dgm:prSet presAssocID="{F16316D2-0A0D-40D6-87E7-99500858A79D}" presName="pillarX" presStyleLbl="node1" presStyleIdx="1" presStyleCnt="3">
        <dgm:presLayoutVars>
          <dgm:bulletEnabled val="1"/>
        </dgm:presLayoutVars>
      </dgm:prSet>
      <dgm:spPr/>
    </dgm:pt>
    <dgm:pt modelId="{B8620616-B912-4EA4-B6BC-9DE5ABA9BF9C}" type="pres">
      <dgm:prSet presAssocID="{09E427F8-17B2-43D0-97F7-22C6171C6858}" presName="pillarX" presStyleLbl="node1" presStyleIdx="2" presStyleCnt="3">
        <dgm:presLayoutVars>
          <dgm:bulletEnabled val="1"/>
        </dgm:presLayoutVars>
      </dgm:prSet>
      <dgm:spPr/>
    </dgm:pt>
    <dgm:pt modelId="{F432B50F-8764-4242-93E9-E6F08BF41B33}" type="pres">
      <dgm:prSet presAssocID="{FADC0E4C-9ACE-42E2-93E4-451097602B35}" presName="base" presStyleLbl="dkBgShp" presStyleIdx="1" presStyleCnt="2"/>
      <dgm:spPr/>
    </dgm:pt>
  </dgm:ptLst>
  <dgm:cxnLst>
    <dgm:cxn modelId="{5484F405-7136-42BC-8EB5-45E5497DD1E4}" srcId="{DA2FA1C6-712B-4247-897F-9C55118CF351}" destId="{FADC0E4C-9ACE-42E2-93E4-451097602B35}" srcOrd="0" destOrd="0" parTransId="{C166F74D-7A3B-46A3-80B4-2D837FA474A3}" sibTransId="{72A356B1-DFF0-475B-B1FD-BD9F9A75659F}"/>
    <dgm:cxn modelId="{76101F7F-5167-4CAA-BB7A-D5D57AF048A1}" type="presOf" srcId="{F16316D2-0A0D-40D6-87E7-99500858A79D}" destId="{A053C7BB-66EF-4CB2-B1AB-19D0C1A93D24}" srcOrd="0" destOrd="0" presId="urn:microsoft.com/office/officeart/2005/8/layout/hList3"/>
    <dgm:cxn modelId="{2A272647-6894-4ED4-82E7-EF2A32A9ADD3}" type="presOf" srcId="{09E427F8-17B2-43D0-97F7-22C6171C6858}" destId="{B8620616-B912-4EA4-B6BC-9DE5ABA9BF9C}" srcOrd="0" destOrd="0" presId="urn:microsoft.com/office/officeart/2005/8/layout/hList3"/>
    <dgm:cxn modelId="{2E802FBF-6680-47C5-BFB9-989E6CDDC2A8}" srcId="{FADC0E4C-9ACE-42E2-93E4-451097602B35}" destId="{09E427F8-17B2-43D0-97F7-22C6171C6858}" srcOrd="2" destOrd="0" parTransId="{D20355A1-014A-4C96-B59B-C3155C56CA67}" sibTransId="{63AABE3A-3205-4723-AD1C-F47FA58A8EB6}"/>
    <dgm:cxn modelId="{01CF48F4-3F0B-4768-AA4C-9124F65AA56C}" srcId="{FADC0E4C-9ACE-42E2-93E4-451097602B35}" destId="{230BDB8D-2F27-4E42-AC0B-3517E36BB4BA}" srcOrd="0" destOrd="0" parTransId="{FACAE6B6-6DDC-4D28-9A8F-320EA042099D}" sibTransId="{6AE64721-1216-4460-90D5-315516C86BA5}"/>
    <dgm:cxn modelId="{1F2EACA1-FF0F-48D0-901B-DDE49D77A0FD}" type="presOf" srcId="{DA2FA1C6-712B-4247-897F-9C55118CF351}" destId="{87F7CE5E-FEC8-4258-87D5-305DEA4CEF5B}" srcOrd="0" destOrd="0" presId="urn:microsoft.com/office/officeart/2005/8/layout/hList3"/>
    <dgm:cxn modelId="{782E53E0-B237-4267-B81F-78724F2A28C7}" srcId="{FADC0E4C-9ACE-42E2-93E4-451097602B35}" destId="{F16316D2-0A0D-40D6-87E7-99500858A79D}" srcOrd="1" destOrd="0" parTransId="{31CF5399-2091-45B4-9B32-CAAC0F155F6B}" sibTransId="{E7029A70-93D3-47D9-A5BF-D119DFC48D39}"/>
    <dgm:cxn modelId="{574FBC22-B381-4A3A-B242-A964234964EF}" type="presOf" srcId="{FADC0E4C-9ACE-42E2-93E4-451097602B35}" destId="{8F6A2D92-A948-4993-AC03-466F7DC69DF5}" srcOrd="0" destOrd="0" presId="urn:microsoft.com/office/officeart/2005/8/layout/hList3"/>
    <dgm:cxn modelId="{88852BFA-EFCE-4743-8E05-E44B82EF8506}" type="presOf" srcId="{230BDB8D-2F27-4E42-AC0B-3517E36BB4BA}" destId="{BD1B72E2-43F1-460B-A5A8-2675457C8F05}" srcOrd="0" destOrd="0" presId="urn:microsoft.com/office/officeart/2005/8/layout/hList3"/>
    <dgm:cxn modelId="{E5CF0996-D64D-4431-9E75-B4440C6ECFA8}" type="presParOf" srcId="{87F7CE5E-FEC8-4258-87D5-305DEA4CEF5B}" destId="{8F6A2D92-A948-4993-AC03-466F7DC69DF5}" srcOrd="0" destOrd="0" presId="urn:microsoft.com/office/officeart/2005/8/layout/hList3"/>
    <dgm:cxn modelId="{4B4340F7-9664-4B6A-9CA9-ACE3A461117E}" type="presParOf" srcId="{87F7CE5E-FEC8-4258-87D5-305DEA4CEF5B}" destId="{F5DA9496-67F3-4D88-ADD6-18C5536C36BC}" srcOrd="1" destOrd="0" presId="urn:microsoft.com/office/officeart/2005/8/layout/hList3"/>
    <dgm:cxn modelId="{DE2B03FF-6FC3-40A6-9D84-8998AE8569A3}" type="presParOf" srcId="{F5DA9496-67F3-4D88-ADD6-18C5536C36BC}" destId="{BD1B72E2-43F1-460B-A5A8-2675457C8F05}" srcOrd="0" destOrd="0" presId="urn:microsoft.com/office/officeart/2005/8/layout/hList3"/>
    <dgm:cxn modelId="{D94E38A7-C075-4091-AC43-B95773B2AB2B}" type="presParOf" srcId="{F5DA9496-67F3-4D88-ADD6-18C5536C36BC}" destId="{A053C7BB-66EF-4CB2-B1AB-19D0C1A93D24}" srcOrd="1" destOrd="0" presId="urn:microsoft.com/office/officeart/2005/8/layout/hList3"/>
    <dgm:cxn modelId="{11E9C0A2-0439-4FBF-A15C-79539C246A92}" type="presParOf" srcId="{F5DA9496-67F3-4D88-ADD6-18C5536C36BC}" destId="{B8620616-B912-4EA4-B6BC-9DE5ABA9BF9C}" srcOrd="2" destOrd="0" presId="urn:microsoft.com/office/officeart/2005/8/layout/hList3"/>
    <dgm:cxn modelId="{6192B29E-5BF0-4513-A3FB-C3188A4284B7}" type="presParOf" srcId="{87F7CE5E-FEC8-4258-87D5-305DEA4CEF5B}" destId="{F432B50F-8764-4242-93E9-E6F08BF41B3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7849C-2450-4A69-B2A0-8287C20B566C}">
      <dsp:nvSpPr>
        <dsp:cNvPr id="0" name=""/>
        <dsp:cNvSpPr/>
      </dsp:nvSpPr>
      <dsp:spPr>
        <a:xfrm>
          <a:off x="6012180" y="2654768"/>
          <a:ext cx="91440" cy="318039"/>
        </a:xfrm>
        <a:custGeom>
          <a:avLst/>
          <a:gdLst/>
          <a:ahLst/>
          <a:cxnLst/>
          <a:rect l="0" t="0" r="0" b="0"/>
          <a:pathLst>
            <a:path>
              <a:moveTo>
                <a:pt x="45720" y="0"/>
              </a:moveTo>
              <a:lnTo>
                <a:pt x="45720" y="31803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2B90D6-0D44-4E41-BA92-053E68ED3955}">
      <dsp:nvSpPr>
        <dsp:cNvPr id="0" name=""/>
        <dsp:cNvSpPr/>
      </dsp:nvSpPr>
      <dsp:spPr>
        <a:xfrm>
          <a:off x="3985320" y="1327078"/>
          <a:ext cx="2072579" cy="318039"/>
        </a:xfrm>
        <a:custGeom>
          <a:avLst/>
          <a:gdLst/>
          <a:ahLst/>
          <a:cxnLst/>
          <a:rect l="0" t="0" r="0" b="0"/>
          <a:pathLst>
            <a:path>
              <a:moveTo>
                <a:pt x="0" y="0"/>
              </a:moveTo>
              <a:lnTo>
                <a:pt x="0" y="160281"/>
              </a:lnTo>
              <a:lnTo>
                <a:pt x="2072579" y="160281"/>
              </a:lnTo>
              <a:lnTo>
                <a:pt x="2072579" y="318039"/>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05C8E5-3FA5-4BA2-BDDF-7559E18665B2}">
      <dsp:nvSpPr>
        <dsp:cNvPr id="0" name=""/>
        <dsp:cNvSpPr/>
      </dsp:nvSpPr>
      <dsp:spPr>
        <a:xfrm>
          <a:off x="1912740" y="2654768"/>
          <a:ext cx="1368622" cy="318039"/>
        </a:xfrm>
        <a:custGeom>
          <a:avLst/>
          <a:gdLst/>
          <a:ahLst/>
          <a:cxnLst/>
          <a:rect l="0" t="0" r="0" b="0"/>
          <a:pathLst>
            <a:path>
              <a:moveTo>
                <a:pt x="0" y="0"/>
              </a:moveTo>
              <a:lnTo>
                <a:pt x="0" y="160281"/>
              </a:lnTo>
              <a:lnTo>
                <a:pt x="1368622" y="160281"/>
              </a:lnTo>
              <a:lnTo>
                <a:pt x="1368622" y="31803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E37AC8-8C67-4C4B-9D0A-EDAB2F82F33C}">
      <dsp:nvSpPr>
        <dsp:cNvPr id="0" name=""/>
        <dsp:cNvSpPr/>
      </dsp:nvSpPr>
      <dsp:spPr>
        <a:xfrm>
          <a:off x="504824" y="2654768"/>
          <a:ext cx="1407915" cy="318039"/>
        </a:xfrm>
        <a:custGeom>
          <a:avLst/>
          <a:gdLst/>
          <a:ahLst/>
          <a:cxnLst/>
          <a:rect l="0" t="0" r="0" b="0"/>
          <a:pathLst>
            <a:path>
              <a:moveTo>
                <a:pt x="1407915" y="0"/>
              </a:moveTo>
              <a:lnTo>
                <a:pt x="1407915" y="160281"/>
              </a:lnTo>
              <a:lnTo>
                <a:pt x="0" y="160281"/>
              </a:lnTo>
              <a:lnTo>
                <a:pt x="0" y="31803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3D3CD9-9FE4-4723-9ADF-D26DB1D2A0FB}">
      <dsp:nvSpPr>
        <dsp:cNvPr id="0" name=""/>
        <dsp:cNvSpPr/>
      </dsp:nvSpPr>
      <dsp:spPr>
        <a:xfrm>
          <a:off x="1912740" y="1327078"/>
          <a:ext cx="2072579" cy="318039"/>
        </a:xfrm>
        <a:custGeom>
          <a:avLst/>
          <a:gdLst/>
          <a:ahLst/>
          <a:cxnLst/>
          <a:rect l="0" t="0" r="0" b="0"/>
          <a:pathLst>
            <a:path>
              <a:moveTo>
                <a:pt x="2072579" y="0"/>
              </a:moveTo>
              <a:lnTo>
                <a:pt x="2072579" y="160281"/>
              </a:lnTo>
              <a:lnTo>
                <a:pt x="0" y="160281"/>
              </a:lnTo>
              <a:lnTo>
                <a:pt x="0" y="318039"/>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50EAD8-7393-4E4F-B530-5E092D70B5D0}">
      <dsp:nvSpPr>
        <dsp:cNvPr id="0" name=""/>
        <dsp:cNvSpPr/>
      </dsp:nvSpPr>
      <dsp:spPr>
        <a:xfrm>
          <a:off x="3480495" y="317428"/>
          <a:ext cx="1009650" cy="1009650"/>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6D35A98-1BD2-4BEA-90FD-69CAB73CA501}">
      <dsp:nvSpPr>
        <dsp:cNvPr id="0" name=""/>
        <dsp:cNvSpPr/>
      </dsp:nvSpPr>
      <dsp:spPr>
        <a:xfrm>
          <a:off x="4490145" y="314904"/>
          <a:ext cx="1514475" cy="10096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Samy’s</a:t>
          </a:r>
          <a:r>
            <a:rPr lang="en-US" sz="2800" kern="1200" dirty="0" smtClean="0"/>
            <a:t> profile</a:t>
          </a:r>
          <a:endParaRPr lang="en-US" sz="2800" kern="1200" dirty="0"/>
        </a:p>
      </dsp:txBody>
      <dsp:txXfrm>
        <a:off x="4490145" y="314904"/>
        <a:ext cx="1514475" cy="1009650"/>
      </dsp:txXfrm>
    </dsp:sp>
    <dsp:sp modelId="{7A4508AC-3027-4E2B-A323-AC7F683DD18F}">
      <dsp:nvSpPr>
        <dsp:cNvPr id="0" name=""/>
        <dsp:cNvSpPr/>
      </dsp:nvSpPr>
      <dsp:spPr>
        <a:xfrm>
          <a:off x="1407915" y="1645118"/>
          <a:ext cx="1009650" cy="100965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3228C56-1C14-486C-B33D-E29E9ECB06EC}">
      <dsp:nvSpPr>
        <dsp:cNvPr id="0" name=""/>
        <dsp:cNvSpPr/>
      </dsp:nvSpPr>
      <dsp:spPr>
        <a:xfrm>
          <a:off x="2456858" y="1642594"/>
          <a:ext cx="1435888" cy="10096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friend</a:t>
          </a:r>
          <a:r>
            <a:rPr lang="en-US" sz="2800" kern="1200" baseline="20000" dirty="0" smtClean="0"/>
            <a:t>1</a:t>
          </a:r>
          <a:r>
            <a:rPr lang="en-US" sz="2800" kern="1200" dirty="0" smtClean="0"/>
            <a:t> profile</a:t>
          </a:r>
          <a:endParaRPr lang="en-US" sz="2800" kern="1200" dirty="0"/>
        </a:p>
      </dsp:txBody>
      <dsp:txXfrm>
        <a:off x="2456858" y="1642594"/>
        <a:ext cx="1435888" cy="1009650"/>
      </dsp:txXfrm>
    </dsp:sp>
    <dsp:sp modelId="{EB77E69E-071F-4476-94EA-6782D57AB0EF}">
      <dsp:nvSpPr>
        <dsp:cNvPr id="0" name=""/>
        <dsp:cNvSpPr/>
      </dsp:nvSpPr>
      <dsp:spPr>
        <a:xfrm>
          <a:off x="0" y="2972808"/>
          <a:ext cx="1009650" cy="100965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739E438-3752-40DA-B6FD-D672B4210803}">
      <dsp:nvSpPr>
        <dsp:cNvPr id="0" name=""/>
        <dsp:cNvSpPr/>
      </dsp:nvSpPr>
      <dsp:spPr>
        <a:xfrm>
          <a:off x="1009649" y="2970284"/>
          <a:ext cx="1514475" cy="10096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friend</a:t>
          </a:r>
          <a:r>
            <a:rPr lang="en-US" sz="2800" kern="1200" baseline="20000" dirty="0" smtClean="0"/>
            <a:t>2</a:t>
          </a:r>
          <a:r>
            <a:rPr lang="en-US" sz="2800" kern="1200" dirty="0" smtClean="0"/>
            <a:t> profile</a:t>
          </a:r>
          <a:endParaRPr lang="en-US" sz="2800" kern="1200" dirty="0"/>
        </a:p>
      </dsp:txBody>
      <dsp:txXfrm>
        <a:off x="1009649" y="2970284"/>
        <a:ext cx="1514475" cy="1009650"/>
      </dsp:txXfrm>
    </dsp:sp>
    <dsp:sp modelId="{131B72EC-D0A7-49C3-9476-A48533D129B7}">
      <dsp:nvSpPr>
        <dsp:cNvPr id="0" name=""/>
        <dsp:cNvSpPr/>
      </dsp:nvSpPr>
      <dsp:spPr>
        <a:xfrm>
          <a:off x="2776537" y="2972808"/>
          <a:ext cx="1009650" cy="100965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899D4EF-5D3A-43A3-8B12-0A7D199A11FD}">
      <dsp:nvSpPr>
        <dsp:cNvPr id="0" name=""/>
        <dsp:cNvSpPr/>
      </dsp:nvSpPr>
      <dsp:spPr>
        <a:xfrm>
          <a:off x="3786187" y="2970284"/>
          <a:ext cx="1514475" cy="10096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friend</a:t>
          </a:r>
          <a:r>
            <a:rPr lang="en-US" sz="2800" kern="1200" baseline="20000" dirty="0" smtClean="0"/>
            <a:t>2</a:t>
          </a:r>
          <a:r>
            <a:rPr lang="en-US" sz="2800" kern="1200" dirty="0" smtClean="0"/>
            <a:t> profile</a:t>
          </a:r>
          <a:endParaRPr lang="en-US" sz="2800" kern="1200" dirty="0"/>
        </a:p>
      </dsp:txBody>
      <dsp:txXfrm>
        <a:off x="3786187" y="2970284"/>
        <a:ext cx="1514475" cy="1009650"/>
      </dsp:txXfrm>
    </dsp:sp>
    <dsp:sp modelId="{01E28B2F-C03B-47DB-876B-9B9C8C64382A}">
      <dsp:nvSpPr>
        <dsp:cNvPr id="0" name=""/>
        <dsp:cNvSpPr/>
      </dsp:nvSpPr>
      <dsp:spPr>
        <a:xfrm>
          <a:off x="5553075" y="1645118"/>
          <a:ext cx="1009650" cy="100965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E3C64FF-E3DA-41B4-813C-6A1CD7C03562}">
      <dsp:nvSpPr>
        <dsp:cNvPr id="0" name=""/>
        <dsp:cNvSpPr/>
      </dsp:nvSpPr>
      <dsp:spPr>
        <a:xfrm>
          <a:off x="6562725" y="1642594"/>
          <a:ext cx="1514475" cy="10096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friend</a:t>
          </a:r>
          <a:r>
            <a:rPr lang="en-US" sz="2800" kern="1200" baseline="20000" dirty="0" smtClean="0"/>
            <a:t>1</a:t>
          </a:r>
          <a:r>
            <a:rPr lang="en-US" sz="2800" kern="1200" dirty="0" smtClean="0"/>
            <a:t> profile</a:t>
          </a:r>
          <a:endParaRPr lang="en-US" sz="2800" kern="1200" dirty="0"/>
        </a:p>
      </dsp:txBody>
      <dsp:txXfrm>
        <a:off x="6562725" y="1642594"/>
        <a:ext cx="1514475" cy="1009650"/>
      </dsp:txXfrm>
    </dsp:sp>
    <dsp:sp modelId="{C33AC64D-BE3E-47DC-BBC4-BE715A9D185D}">
      <dsp:nvSpPr>
        <dsp:cNvPr id="0" name=""/>
        <dsp:cNvSpPr/>
      </dsp:nvSpPr>
      <dsp:spPr>
        <a:xfrm>
          <a:off x="5553075" y="2972808"/>
          <a:ext cx="1009650" cy="100965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7D5B790-EA46-4101-9ED0-9E76471E9B43}">
      <dsp:nvSpPr>
        <dsp:cNvPr id="0" name=""/>
        <dsp:cNvSpPr/>
      </dsp:nvSpPr>
      <dsp:spPr>
        <a:xfrm>
          <a:off x="6562725" y="2970284"/>
          <a:ext cx="1514475" cy="10096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friend</a:t>
          </a:r>
          <a:r>
            <a:rPr lang="en-US" sz="2800" kern="1200" baseline="20000" dirty="0" smtClean="0"/>
            <a:t>2</a:t>
          </a:r>
          <a:r>
            <a:rPr lang="en-US" sz="2800" kern="1200" dirty="0" smtClean="0"/>
            <a:t> profile</a:t>
          </a:r>
          <a:endParaRPr lang="en-US" sz="2800" kern="1200" dirty="0"/>
        </a:p>
      </dsp:txBody>
      <dsp:txXfrm>
        <a:off x="6562725" y="2970284"/>
        <a:ext cx="1514475" cy="10096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8469C-FF32-43FD-9AE1-6EDE448AF4E3}">
      <dsp:nvSpPr>
        <dsp:cNvPr id="0" name=""/>
        <dsp:cNvSpPr/>
      </dsp:nvSpPr>
      <dsp:spPr>
        <a:xfrm rot="5400000">
          <a:off x="4938539" y="-1890159"/>
          <a:ext cx="1107913" cy="516940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Use whitelist to get clean output</a:t>
          </a:r>
          <a:endParaRPr lang="en-US" sz="2600" kern="1200" dirty="0"/>
        </a:p>
        <a:p>
          <a:pPr marL="228600" lvl="1" indent="-228600" algn="l" defTabSz="1155700">
            <a:lnSpc>
              <a:spcPct val="90000"/>
            </a:lnSpc>
            <a:spcBef>
              <a:spcPct val="0"/>
            </a:spcBef>
            <a:spcAft>
              <a:spcPct val="15000"/>
            </a:spcAft>
            <a:buChar char="••"/>
          </a:pPr>
          <a:r>
            <a:rPr lang="en-US" sz="2600" kern="1200" dirty="0" smtClean="0"/>
            <a:t>Remove some words to handle XSS</a:t>
          </a:r>
          <a:endParaRPr lang="en-US" sz="2600" kern="1200" dirty="0"/>
        </a:p>
      </dsp:txBody>
      <dsp:txXfrm rot="-5400000">
        <a:off x="2907792" y="194672"/>
        <a:ext cx="5115324" cy="999745"/>
      </dsp:txXfrm>
    </dsp:sp>
    <dsp:sp modelId="{FE12A754-3223-4B73-A928-D339F7D808FC}">
      <dsp:nvSpPr>
        <dsp:cNvPr id="0" name=""/>
        <dsp:cNvSpPr/>
      </dsp:nvSpPr>
      <dsp:spPr>
        <a:xfrm>
          <a:off x="0" y="2098"/>
          <a:ext cx="2907792" cy="13848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err="1" smtClean="0"/>
            <a:t>AntiSamy</a:t>
          </a:r>
          <a:endParaRPr lang="en-US" sz="4600" kern="1200" dirty="0"/>
        </a:p>
      </dsp:txBody>
      <dsp:txXfrm>
        <a:off x="67605" y="69703"/>
        <a:ext cx="2772582" cy="1249682"/>
      </dsp:txXfrm>
    </dsp:sp>
    <dsp:sp modelId="{E380EB0D-06C3-4512-90CC-39D4FE6E6D31}">
      <dsp:nvSpPr>
        <dsp:cNvPr id="0" name=""/>
        <dsp:cNvSpPr/>
      </dsp:nvSpPr>
      <dsp:spPr>
        <a:xfrm rot="5400000">
          <a:off x="4938539" y="-436022"/>
          <a:ext cx="1107913" cy="516940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A set of security control </a:t>
          </a:r>
          <a:r>
            <a:rPr lang="en-US" sz="2600" kern="1200" dirty="0" err="1" smtClean="0"/>
            <a:t>acess</a:t>
          </a:r>
          <a:endParaRPr lang="en-US" sz="2600" kern="1200" dirty="0"/>
        </a:p>
        <a:p>
          <a:pPr marL="228600" lvl="1" indent="-228600" algn="l" defTabSz="1155700">
            <a:lnSpc>
              <a:spcPct val="90000"/>
            </a:lnSpc>
            <a:spcBef>
              <a:spcPct val="0"/>
            </a:spcBef>
            <a:spcAft>
              <a:spcPct val="15000"/>
            </a:spcAft>
            <a:buChar char="••"/>
          </a:pPr>
          <a:r>
            <a:rPr lang="en-US" sz="2600" kern="1200" dirty="0" smtClean="0"/>
            <a:t>Use encode to handle XSS</a:t>
          </a:r>
          <a:endParaRPr lang="en-US" sz="2600" kern="1200" dirty="0"/>
        </a:p>
      </dsp:txBody>
      <dsp:txXfrm rot="-5400000">
        <a:off x="2907792" y="1648809"/>
        <a:ext cx="5115324" cy="999745"/>
      </dsp:txXfrm>
    </dsp:sp>
    <dsp:sp modelId="{4330C68D-F614-4B5E-8205-56933439EE6B}">
      <dsp:nvSpPr>
        <dsp:cNvPr id="0" name=""/>
        <dsp:cNvSpPr/>
      </dsp:nvSpPr>
      <dsp:spPr>
        <a:xfrm>
          <a:off x="0" y="1456235"/>
          <a:ext cx="2907792" cy="138489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ESAPI</a:t>
          </a:r>
          <a:endParaRPr lang="en-US" sz="4600" kern="1200" dirty="0"/>
        </a:p>
      </dsp:txBody>
      <dsp:txXfrm>
        <a:off x="67605" y="1523840"/>
        <a:ext cx="2772582" cy="1249682"/>
      </dsp:txXfrm>
    </dsp:sp>
    <dsp:sp modelId="{8D0412E3-E8AB-4C8A-A8DF-5E6162CAAB79}">
      <dsp:nvSpPr>
        <dsp:cNvPr id="0" name=""/>
        <dsp:cNvSpPr/>
      </dsp:nvSpPr>
      <dsp:spPr>
        <a:xfrm rot="5400000">
          <a:off x="4938539" y="1018114"/>
          <a:ext cx="1107913" cy="516940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Use blacklist to validate the input</a:t>
          </a:r>
          <a:endParaRPr lang="en-US" sz="2600" kern="1200" dirty="0"/>
        </a:p>
        <a:p>
          <a:pPr marL="228600" lvl="1" indent="-228600" algn="l" defTabSz="1155700">
            <a:lnSpc>
              <a:spcPct val="90000"/>
            </a:lnSpc>
            <a:spcBef>
              <a:spcPct val="0"/>
            </a:spcBef>
            <a:spcAft>
              <a:spcPct val="15000"/>
            </a:spcAft>
            <a:buChar char="••"/>
          </a:pPr>
          <a:r>
            <a:rPr lang="en-US" sz="2600" kern="1200" dirty="0" smtClean="0"/>
            <a:t>Break one rule, break the chain</a:t>
          </a:r>
          <a:endParaRPr lang="en-US" sz="2600" kern="1200" dirty="0"/>
        </a:p>
      </dsp:txBody>
      <dsp:txXfrm rot="-5400000">
        <a:off x="2907792" y="3102945"/>
        <a:ext cx="5115324" cy="999745"/>
      </dsp:txXfrm>
    </dsp:sp>
    <dsp:sp modelId="{FDED500E-9AA2-4279-8513-E6B73AC79000}">
      <dsp:nvSpPr>
        <dsp:cNvPr id="0" name=""/>
        <dsp:cNvSpPr/>
      </dsp:nvSpPr>
      <dsp:spPr>
        <a:xfrm>
          <a:off x="0" y="2910372"/>
          <a:ext cx="2907792" cy="138489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Stinger</a:t>
          </a:r>
          <a:endParaRPr lang="en-US" sz="4600" kern="1200" dirty="0"/>
        </a:p>
      </dsp:txBody>
      <dsp:txXfrm>
        <a:off x="67605" y="2977977"/>
        <a:ext cx="2772582" cy="1249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D7C18-69EE-4F35-A44F-BFAF1DD743A3}">
      <dsp:nvSpPr>
        <dsp:cNvPr id="0" name=""/>
        <dsp:cNvSpPr/>
      </dsp:nvSpPr>
      <dsp:spPr>
        <a:xfrm>
          <a:off x="-4858358" y="-744546"/>
          <a:ext cx="5786455" cy="5786455"/>
        </a:xfrm>
        <a:prstGeom prst="blockArc">
          <a:avLst>
            <a:gd name="adj1" fmla="val 18900000"/>
            <a:gd name="adj2" fmla="val 2700000"/>
            <a:gd name="adj3" fmla="val 373"/>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C4ABD-0AF7-4EE2-8E33-5A1A42739C14}">
      <dsp:nvSpPr>
        <dsp:cNvPr id="0" name=""/>
        <dsp:cNvSpPr/>
      </dsp:nvSpPr>
      <dsp:spPr>
        <a:xfrm>
          <a:off x="596905" y="429736"/>
          <a:ext cx="7421422" cy="8594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2206"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Database scanning tool</a:t>
          </a:r>
          <a:endParaRPr lang="en-US" sz="4500" kern="1200" dirty="0"/>
        </a:p>
      </dsp:txBody>
      <dsp:txXfrm>
        <a:off x="596905" y="429736"/>
        <a:ext cx="7421422" cy="859472"/>
      </dsp:txXfrm>
    </dsp:sp>
    <dsp:sp modelId="{E0D81237-37EA-4B54-A52D-1D05A3F8CF5E}">
      <dsp:nvSpPr>
        <dsp:cNvPr id="0" name=""/>
        <dsp:cNvSpPr/>
      </dsp:nvSpPr>
      <dsp:spPr>
        <a:xfrm>
          <a:off x="59734" y="322302"/>
          <a:ext cx="1074340" cy="10743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5346F30-BE68-4DAE-81F5-E309A8A5FE56}">
      <dsp:nvSpPr>
        <dsp:cNvPr id="0" name=""/>
        <dsp:cNvSpPr/>
      </dsp:nvSpPr>
      <dsp:spPr>
        <a:xfrm>
          <a:off x="909323" y="1718945"/>
          <a:ext cx="7109004" cy="8594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2206"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Focus on stored XSS</a:t>
          </a:r>
          <a:endParaRPr lang="en-US" sz="4500" kern="1200" dirty="0"/>
        </a:p>
      </dsp:txBody>
      <dsp:txXfrm>
        <a:off x="909323" y="1718945"/>
        <a:ext cx="7109004" cy="859472"/>
      </dsp:txXfrm>
    </dsp:sp>
    <dsp:sp modelId="{FF17C4FE-3E94-4D48-9A86-BF4CDA117D03}">
      <dsp:nvSpPr>
        <dsp:cNvPr id="0" name=""/>
        <dsp:cNvSpPr/>
      </dsp:nvSpPr>
      <dsp:spPr>
        <a:xfrm>
          <a:off x="372153" y="1611511"/>
          <a:ext cx="1074340" cy="10743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CF0E62D-988D-4B75-94BD-D26C0E9C3E58}">
      <dsp:nvSpPr>
        <dsp:cNvPr id="0" name=""/>
        <dsp:cNvSpPr/>
      </dsp:nvSpPr>
      <dsp:spPr>
        <a:xfrm>
          <a:off x="596905" y="3008154"/>
          <a:ext cx="7421422" cy="8594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2206"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BSD license</a:t>
          </a:r>
          <a:endParaRPr lang="en-US" sz="4500" kern="1200" dirty="0"/>
        </a:p>
      </dsp:txBody>
      <dsp:txXfrm>
        <a:off x="596905" y="3008154"/>
        <a:ext cx="7421422" cy="859472"/>
      </dsp:txXfrm>
    </dsp:sp>
    <dsp:sp modelId="{FE559C2E-878A-49B9-98C6-CBC1EE2483AA}">
      <dsp:nvSpPr>
        <dsp:cNvPr id="0" name=""/>
        <dsp:cNvSpPr/>
      </dsp:nvSpPr>
      <dsp:spPr>
        <a:xfrm>
          <a:off x="59734" y="2900720"/>
          <a:ext cx="1074340" cy="10743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51C2F-B10C-4AFE-9A3A-2A8DB525879D}">
      <dsp:nvSpPr>
        <dsp:cNvPr id="0" name=""/>
        <dsp:cNvSpPr/>
      </dsp:nvSpPr>
      <dsp:spPr>
        <a:xfrm>
          <a:off x="0" y="7243"/>
          <a:ext cx="8077200" cy="59962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err="1" smtClean="0"/>
            <a:t>AntiSamy</a:t>
          </a:r>
          <a:r>
            <a:rPr lang="en-US" sz="2500" kern="1200" dirty="0" smtClean="0"/>
            <a:t> is used to get a clean HTML</a:t>
          </a:r>
          <a:endParaRPr lang="en-US" sz="2500" kern="1200" dirty="0"/>
        </a:p>
      </dsp:txBody>
      <dsp:txXfrm>
        <a:off x="29271" y="36514"/>
        <a:ext cx="8018658" cy="541083"/>
      </dsp:txXfrm>
    </dsp:sp>
    <dsp:sp modelId="{DA35B32B-10EF-4856-A9E7-DCFDDF0F47D5}">
      <dsp:nvSpPr>
        <dsp:cNvPr id="0" name=""/>
        <dsp:cNvSpPr/>
      </dsp:nvSpPr>
      <dsp:spPr>
        <a:xfrm>
          <a:off x="0" y="606868"/>
          <a:ext cx="80772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Policy file</a:t>
          </a:r>
          <a:endParaRPr lang="en-US" sz="2000" kern="1200" dirty="0"/>
        </a:p>
      </dsp:txBody>
      <dsp:txXfrm>
        <a:off x="0" y="606868"/>
        <a:ext cx="8077200" cy="414000"/>
      </dsp:txXfrm>
    </dsp:sp>
    <dsp:sp modelId="{1F35577D-A7F4-49AD-9ADD-8199459FAAA5}">
      <dsp:nvSpPr>
        <dsp:cNvPr id="0" name=""/>
        <dsp:cNvSpPr/>
      </dsp:nvSpPr>
      <dsp:spPr>
        <a:xfrm>
          <a:off x="0" y="1020869"/>
          <a:ext cx="8077200" cy="59962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Typical use case for </a:t>
          </a:r>
          <a:r>
            <a:rPr lang="en-US" sz="2500" kern="1200" dirty="0" err="1" smtClean="0"/>
            <a:t>AntiSamy</a:t>
          </a:r>
          <a:endParaRPr lang="en-US" sz="2500" kern="1200" dirty="0"/>
        </a:p>
      </dsp:txBody>
      <dsp:txXfrm>
        <a:off x="29271" y="1050140"/>
        <a:ext cx="8018658" cy="541083"/>
      </dsp:txXfrm>
    </dsp:sp>
    <dsp:sp modelId="{3F5AF2DA-7A88-4807-B501-4053B173A468}">
      <dsp:nvSpPr>
        <dsp:cNvPr id="0" name=""/>
        <dsp:cNvSpPr/>
      </dsp:nvSpPr>
      <dsp:spPr>
        <a:xfrm>
          <a:off x="0" y="1620494"/>
          <a:ext cx="80772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Display the HTML file</a:t>
          </a:r>
          <a:endParaRPr lang="en-US" sz="2000" kern="1200" dirty="0"/>
        </a:p>
        <a:p>
          <a:pPr marL="228600" lvl="1" indent="-228600" algn="l" defTabSz="889000">
            <a:lnSpc>
              <a:spcPct val="90000"/>
            </a:lnSpc>
            <a:spcBef>
              <a:spcPct val="0"/>
            </a:spcBef>
            <a:spcAft>
              <a:spcPct val="20000"/>
            </a:spcAft>
            <a:buChar char="••"/>
          </a:pPr>
          <a:r>
            <a:rPr lang="en-US" sz="2000" kern="1200" dirty="0" smtClean="0"/>
            <a:t>Security to rich editor</a:t>
          </a:r>
          <a:endParaRPr lang="en-US" sz="2000" kern="1200" dirty="0"/>
        </a:p>
        <a:p>
          <a:pPr marL="228600" lvl="1" indent="-228600" algn="l" defTabSz="889000">
            <a:lnSpc>
              <a:spcPct val="90000"/>
            </a:lnSpc>
            <a:spcBef>
              <a:spcPct val="0"/>
            </a:spcBef>
            <a:spcAft>
              <a:spcPct val="20000"/>
            </a:spcAft>
            <a:buChar char="••"/>
          </a:pPr>
          <a:r>
            <a:rPr lang="en-US" sz="2000" kern="1200" dirty="0" smtClean="0"/>
            <a:t>CSRF</a:t>
          </a:r>
          <a:endParaRPr lang="en-US" sz="2000" kern="1200" dirty="0"/>
        </a:p>
      </dsp:txBody>
      <dsp:txXfrm>
        <a:off x="0" y="1620494"/>
        <a:ext cx="8077200" cy="1035000"/>
      </dsp:txXfrm>
    </dsp:sp>
    <dsp:sp modelId="{D746764B-B2DE-4E09-9484-FEF0E4DAAE27}">
      <dsp:nvSpPr>
        <dsp:cNvPr id="0" name=""/>
        <dsp:cNvSpPr/>
      </dsp:nvSpPr>
      <dsp:spPr>
        <a:xfrm>
          <a:off x="0" y="2655493"/>
          <a:ext cx="8077200" cy="59962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Handle XSS </a:t>
          </a:r>
          <a:endParaRPr lang="en-US" sz="2500" kern="1200" dirty="0"/>
        </a:p>
      </dsp:txBody>
      <dsp:txXfrm>
        <a:off x="29271" y="2684764"/>
        <a:ext cx="8018658" cy="541083"/>
      </dsp:txXfrm>
    </dsp:sp>
    <dsp:sp modelId="{E296AC1B-4386-4A28-B7FB-A8F4BEC85D5F}">
      <dsp:nvSpPr>
        <dsp:cNvPr id="0" name=""/>
        <dsp:cNvSpPr/>
      </dsp:nvSpPr>
      <dsp:spPr>
        <a:xfrm>
          <a:off x="0" y="3255118"/>
          <a:ext cx="80772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t>AntiSamy</a:t>
          </a:r>
          <a:endParaRPr lang="en-US" sz="2000" kern="1200" dirty="0"/>
        </a:p>
        <a:p>
          <a:pPr marL="228600" lvl="1" indent="-228600" algn="l" defTabSz="889000">
            <a:lnSpc>
              <a:spcPct val="90000"/>
            </a:lnSpc>
            <a:spcBef>
              <a:spcPct val="0"/>
            </a:spcBef>
            <a:spcAft>
              <a:spcPct val="20000"/>
            </a:spcAft>
            <a:buChar char="••"/>
          </a:pPr>
          <a:r>
            <a:rPr lang="en-US" sz="2000" kern="1200" dirty="0" smtClean="0"/>
            <a:t>ESAPI encode</a:t>
          </a:r>
          <a:endParaRPr lang="en-US" sz="2000" kern="1200" dirty="0"/>
        </a:p>
        <a:p>
          <a:pPr marL="228600" lvl="1" indent="-228600" algn="l" defTabSz="889000">
            <a:lnSpc>
              <a:spcPct val="90000"/>
            </a:lnSpc>
            <a:spcBef>
              <a:spcPct val="0"/>
            </a:spcBef>
            <a:spcAft>
              <a:spcPct val="20000"/>
            </a:spcAft>
            <a:buChar char="••"/>
          </a:pPr>
          <a:r>
            <a:rPr lang="en-US" sz="2000" kern="1200" dirty="0" smtClean="0"/>
            <a:t>Stinger</a:t>
          </a:r>
          <a:endParaRPr lang="en-US" sz="2000" kern="1200" dirty="0"/>
        </a:p>
      </dsp:txBody>
      <dsp:txXfrm>
        <a:off x="0" y="3255118"/>
        <a:ext cx="8077200" cy="10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96DFD-4951-40B7-B8BE-4B087BA53637}">
      <dsp:nvSpPr>
        <dsp:cNvPr id="0" name=""/>
        <dsp:cNvSpPr/>
      </dsp:nvSpPr>
      <dsp:spPr>
        <a:xfrm>
          <a:off x="1695" y="0"/>
          <a:ext cx="2638499" cy="42973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SNS needs to provide a customized profile</a:t>
          </a:r>
          <a:endParaRPr lang="en-US" sz="2400" kern="1200" dirty="0"/>
        </a:p>
      </dsp:txBody>
      <dsp:txXfrm>
        <a:off x="1695" y="1718945"/>
        <a:ext cx="2638499" cy="1718945"/>
      </dsp:txXfrm>
    </dsp:sp>
    <dsp:sp modelId="{53C3C2F0-99A5-4A5F-862D-C57F973707AF}">
      <dsp:nvSpPr>
        <dsp:cNvPr id="0" name=""/>
        <dsp:cNvSpPr/>
      </dsp:nvSpPr>
      <dsp:spPr>
        <a:xfrm>
          <a:off x="605434" y="257841"/>
          <a:ext cx="1431021" cy="14310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AF908A-0159-45FF-B440-9C2ABC684774}">
      <dsp:nvSpPr>
        <dsp:cNvPr id="0" name=""/>
        <dsp:cNvSpPr/>
      </dsp:nvSpPr>
      <dsp:spPr>
        <a:xfrm>
          <a:off x="2719350" y="0"/>
          <a:ext cx="2638499" cy="42973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Rich editor to some enterprise application</a:t>
          </a:r>
          <a:endParaRPr lang="en-US" sz="2400" kern="1200" dirty="0"/>
        </a:p>
      </dsp:txBody>
      <dsp:txXfrm>
        <a:off x="2719350" y="1718945"/>
        <a:ext cx="2638499" cy="1718945"/>
      </dsp:txXfrm>
    </dsp:sp>
    <dsp:sp modelId="{CB058978-E44E-4F7C-9551-BE98DDD3750B}">
      <dsp:nvSpPr>
        <dsp:cNvPr id="0" name=""/>
        <dsp:cNvSpPr/>
      </dsp:nvSpPr>
      <dsp:spPr>
        <a:xfrm>
          <a:off x="3323089" y="257841"/>
          <a:ext cx="1431021" cy="14310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2640D1-5997-42CC-9B0D-FBAB6CB3CD47}">
      <dsp:nvSpPr>
        <dsp:cNvPr id="0" name=""/>
        <dsp:cNvSpPr/>
      </dsp:nvSpPr>
      <dsp:spPr>
        <a:xfrm>
          <a:off x="5437004" y="0"/>
          <a:ext cx="2638499" cy="42973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Community site like </a:t>
          </a:r>
          <a:r>
            <a:rPr lang="en-US" sz="2400" kern="1200" dirty="0" err="1" smtClean="0"/>
            <a:t>ebay</a:t>
          </a:r>
          <a:r>
            <a:rPr lang="en-US" sz="2400" kern="1200" dirty="0" smtClean="0"/>
            <a:t> allow public list</a:t>
          </a:r>
          <a:endParaRPr lang="en-US" sz="2400" kern="1200" dirty="0"/>
        </a:p>
      </dsp:txBody>
      <dsp:txXfrm>
        <a:off x="5437004" y="1718945"/>
        <a:ext cx="2638499" cy="1718945"/>
      </dsp:txXfrm>
    </dsp:sp>
    <dsp:sp modelId="{794828BA-CA24-4D79-85F1-DDE37FDC0769}">
      <dsp:nvSpPr>
        <dsp:cNvPr id="0" name=""/>
        <dsp:cNvSpPr/>
      </dsp:nvSpPr>
      <dsp:spPr>
        <a:xfrm>
          <a:off x="6040743" y="257841"/>
          <a:ext cx="1431021" cy="1431021"/>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3BAA74-4BCA-4940-8484-E947935C709E}">
      <dsp:nvSpPr>
        <dsp:cNvPr id="0" name=""/>
        <dsp:cNvSpPr/>
      </dsp:nvSpPr>
      <dsp:spPr>
        <a:xfrm>
          <a:off x="323087" y="3437890"/>
          <a:ext cx="7431024" cy="64460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A5BF7-FD9F-4438-B01E-8F35B47D5685}">
      <dsp:nvSpPr>
        <dsp:cNvPr id="0" name=""/>
        <dsp:cNvSpPr/>
      </dsp:nvSpPr>
      <dsp:spPr>
        <a:xfrm>
          <a:off x="1025" y="1352599"/>
          <a:ext cx="1358800" cy="13588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Dirty input</a:t>
          </a:r>
          <a:endParaRPr lang="en-US" sz="2500" kern="1200" dirty="0"/>
        </a:p>
      </dsp:txBody>
      <dsp:txXfrm>
        <a:off x="200017" y="1551591"/>
        <a:ext cx="960816" cy="960816"/>
      </dsp:txXfrm>
    </dsp:sp>
    <dsp:sp modelId="{65B03A28-9E36-4265-A5C4-7ADE015C896C}">
      <dsp:nvSpPr>
        <dsp:cNvPr id="0" name=""/>
        <dsp:cNvSpPr/>
      </dsp:nvSpPr>
      <dsp:spPr>
        <a:xfrm>
          <a:off x="1470160" y="1637947"/>
          <a:ext cx="788104" cy="788104"/>
        </a:xfrm>
        <a:prstGeom prst="mathPlus">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74623" y="1939318"/>
        <a:ext cx="579178" cy="185362"/>
      </dsp:txXfrm>
    </dsp:sp>
    <dsp:sp modelId="{6D02D79E-5159-42C4-8400-C24871ADDADD}">
      <dsp:nvSpPr>
        <dsp:cNvPr id="0" name=""/>
        <dsp:cNvSpPr/>
      </dsp:nvSpPr>
      <dsp:spPr>
        <a:xfrm>
          <a:off x="2368599" y="1352599"/>
          <a:ext cx="1358800" cy="1358800"/>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Policy file</a:t>
          </a:r>
          <a:endParaRPr lang="en-US" sz="2500" kern="1200" dirty="0"/>
        </a:p>
      </dsp:txBody>
      <dsp:txXfrm>
        <a:off x="2567591" y="1551591"/>
        <a:ext cx="960816" cy="960816"/>
      </dsp:txXfrm>
    </dsp:sp>
    <dsp:sp modelId="{FD085A8A-44D8-45FC-8BC8-27124A8C4786}">
      <dsp:nvSpPr>
        <dsp:cNvPr id="0" name=""/>
        <dsp:cNvSpPr/>
      </dsp:nvSpPr>
      <dsp:spPr>
        <a:xfrm>
          <a:off x="3837735" y="1637947"/>
          <a:ext cx="788104" cy="788104"/>
        </a:xfrm>
        <a:prstGeom prst="mathEqual">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942198" y="1800296"/>
        <a:ext cx="579178" cy="463406"/>
      </dsp:txXfrm>
    </dsp:sp>
    <dsp:sp modelId="{7C7B5477-DD4D-4DC5-AD90-779F59100EEE}">
      <dsp:nvSpPr>
        <dsp:cNvPr id="0" name=""/>
        <dsp:cNvSpPr/>
      </dsp:nvSpPr>
      <dsp:spPr>
        <a:xfrm>
          <a:off x="4736174" y="1352599"/>
          <a:ext cx="1358800" cy="1358800"/>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Clean output</a:t>
          </a:r>
          <a:endParaRPr lang="en-US" sz="2500" kern="1200" dirty="0"/>
        </a:p>
      </dsp:txBody>
      <dsp:txXfrm>
        <a:off x="4935166" y="1551591"/>
        <a:ext cx="960816" cy="960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80AD3-EB87-41E5-B36D-2EC64DB261B1}">
      <dsp:nvSpPr>
        <dsp:cNvPr id="0" name=""/>
        <dsp:cNvSpPr/>
      </dsp:nvSpPr>
      <dsp:spPr>
        <a:xfrm rot="5400000">
          <a:off x="333757" y="1187375"/>
          <a:ext cx="1050131" cy="1195537"/>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197D3D6-70ED-44CD-8D60-D38E6F013B30}">
      <dsp:nvSpPr>
        <dsp:cNvPr id="0" name=""/>
        <dsp:cNvSpPr/>
      </dsp:nvSpPr>
      <dsp:spPr>
        <a:xfrm>
          <a:off x="55536" y="23283"/>
          <a:ext cx="1767802" cy="1237404"/>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Tag</a:t>
          </a:r>
          <a:endParaRPr lang="en-US" sz="2600" kern="1200" dirty="0"/>
        </a:p>
      </dsp:txBody>
      <dsp:txXfrm>
        <a:off x="115952" y="83699"/>
        <a:ext cx="1646970" cy="1116572"/>
      </dsp:txXfrm>
    </dsp:sp>
    <dsp:sp modelId="{202F670A-AABA-4E43-8DFC-958DEF146FAF}">
      <dsp:nvSpPr>
        <dsp:cNvPr id="0" name=""/>
        <dsp:cNvSpPr/>
      </dsp:nvSpPr>
      <dsp:spPr>
        <a:xfrm>
          <a:off x="1823339" y="141298"/>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&lt;tag-rules&gt;</a:t>
          </a:r>
          <a:endParaRPr lang="en-US" sz="1400" kern="1200" dirty="0"/>
        </a:p>
      </dsp:txBody>
      <dsp:txXfrm>
        <a:off x="1823339" y="141298"/>
        <a:ext cx="1285731" cy="1000125"/>
      </dsp:txXfrm>
    </dsp:sp>
    <dsp:sp modelId="{E2425881-2330-4849-8904-FDD445D08232}">
      <dsp:nvSpPr>
        <dsp:cNvPr id="0" name=""/>
        <dsp:cNvSpPr/>
      </dsp:nvSpPr>
      <dsp:spPr>
        <a:xfrm rot="5400000">
          <a:off x="1799453" y="2577389"/>
          <a:ext cx="1050131" cy="1195537"/>
        </a:xfrm>
        <a:prstGeom prst="bentUpArrow">
          <a:avLst>
            <a:gd name="adj1" fmla="val 32840"/>
            <a:gd name="adj2" fmla="val 25000"/>
            <a:gd name="adj3" fmla="val 35780"/>
          </a:avLst>
        </a:prstGeom>
        <a:solidFill>
          <a:schemeClr val="accent3">
            <a:tint val="50000"/>
            <a:hueOff val="10718665"/>
            <a:satOff val="-15729"/>
            <a:lumOff val="1066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D58A920-A74F-4962-AAFE-3080E99FA775}">
      <dsp:nvSpPr>
        <dsp:cNvPr id="0" name=""/>
        <dsp:cNvSpPr/>
      </dsp:nvSpPr>
      <dsp:spPr>
        <a:xfrm>
          <a:off x="1521232" y="1413297"/>
          <a:ext cx="1767802" cy="1237404"/>
        </a:xfrm>
        <a:prstGeom prst="roundRect">
          <a:avLst>
            <a:gd name="adj" fmla="val 1667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Attribute</a:t>
          </a:r>
          <a:endParaRPr lang="en-US" sz="2600" kern="1200" dirty="0"/>
        </a:p>
      </dsp:txBody>
      <dsp:txXfrm>
        <a:off x="1581648" y="1473713"/>
        <a:ext cx="1646970" cy="1116572"/>
      </dsp:txXfrm>
    </dsp:sp>
    <dsp:sp modelId="{81130F27-09E3-49CB-96B7-CD0B2022F8D1}">
      <dsp:nvSpPr>
        <dsp:cNvPr id="0" name=""/>
        <dsp:cNvSpPr/>
      </dsp:nvSpPr>
      <dsp:spPr>
        <a:xfrm>
          <a:off x="3289035" y="1531312"/>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&lt;common-attributes&gt;</a:t>
          </a:r>
          <a:endParaRPr lang="en-US" sz="1400" kern="1200" dirty="0"/>
        </a:p>
        <a:p>
          <a:pPr marL="114300" lvl="1" indent="-114300" algn="l" defTabSz="622300">
            <a:lnSpc>
              <a:spcPct val="90000"/>
            </a:lnSpc>
            <a:spcBef>
              <a:spcPct val="0"/>
            </a:spcBef>
            <a:spcAft>
              <a:spcPct val="15000"/>
            </a:spcAft>
            <a:buChar char="••"/>
          </a:pPr>
          <a:r>
            <a:rPr lang="en-US" sz="1400" kern="1200" dirty="0" smtClean="0"/>
            <a:t>&lt;global-tag-attributes&gt;</a:t>
          </a:r>
          <a:endParaRPr lang="en-US" sz="1400" kern="1200" dirty="0"/>
        </a:p>
      </dsp:txBody>
      <dsp:txXfrm>
        <a:off x="3289035" y="1531312"/>
        <a:ext cx="1285731" cy="1000125"/>
      </dsp:txXfrm>
    </dsp:sp>
    <dsp:sp modelId="{BB2F8DBC-BF8C-4047-9C37-07E9B1DE2117}">
      <dsp:nvSpPr>
        <dsp:cNvPr id="0" name=""/>
        <dsp:cNvSpPr/>
      </dsp:nvSpPr>
      <dsp:spPr>
        <a:xfrm>
          <a:off x="2986929" y="2803311"/>
          <a:ext cx="1767802" cy="1237404"/>
        </a:xfrm>
        <a:prstGeom prst="roundRect">
          <a:avLst>
            <a:gd name="adj" fmla="val 166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Expression</a:t>
          </a:r>
          <a:endParaRPr lang="en-US" sz="2600" kern="1200" dirty="0"/>
        </a:p>
      </dsp:txBody>
      <dsp:txXfrm>
        <a:off x="3047345" y="2863727"/>
        <a:ext cx="1646970" cy="1116572"/>
      </dsp:txXfrm>
    </dsp:sp>
    <dsp:sp modelId="{89E1875F-108D-4309-B75F-C8F218E1857F}">
      <dsp:nvSpPr>
        <dsp:cNvPr id="0" name=""/>
        <dsp:cNvSpPr/>
      </dsp:nvSpPr>
      <dsp:spPr>
        <a:xfrm>
          <a:off x="4754732" y="2921326"/>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&lt;common-</a:t>
          </a:r>
          <a:r>
            <a:rPr lang="en-US" sz="1600" kern="1200" dirty="0" err="1" smtClean="0"/>
            <a:t>regexps</a:t>
          </a:r>
          <a:r>
            <a:rPr lang="en-US" sz="1600" kern="1200" dirty="0" smtClean="0"/>
            <a:t>&gt;</a:t>
          </a:r>
          <a:endParaRPr lang="en-US" sz="1600" kern="1200" dirty="0"/>
        </a:p>
      </dsp:txBody>
      <dsp:txXfrm>
        <a:off x="4754732" y="2921326"/>
        <a:ext cx="1285731" cy="1000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C568E-3B45-4505-9C2C-E0C6B4761D0F}">
      <dsp:nvSpPr>
        <dsp:cNvPr id="0" name=""/>
        <dsp:cNvSpPr/>
      </dsp:nvSpPr>
      <dsp:spPr>
        <a:xfrm>
          <a:off x="1577" y="231772"/>
          <a:ext cx="3364185" cy="3833818"/>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p>
      </dsp:txBody>
      <dsp:txXfrm>
        <a:off x="100111" y="330306"/>
        <a:ext cx="3167117" cy="3636750"/>
      </dsp:txXfrm>
    </dsp:sp>
    <dsp:sp modelId="{6066D1B7-88D6-4CB4-812F-2CE40E46FDF0}">
      <dsp:nvSpPr>
        <dsp:cNvPr id="0" name=""/>
        <dsp:cNvSpPr/>
      </dsp:nvSpPr>
      <dsp:spPr>
        <a:xfrm>
          <a:off x="3702181" y="1731522"/>
          <a:ext cx="713207" cy="83431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702181" y="1898385"/>
        <a:ext cx="499245" cy="500591"/>
      </dsp:txXfrm>
    </dsp:sp>
    <dsp:sp modelId="{4D6500D2-A3E6-4E6A-A9F3-5631D9C1D99C}">
      <dsp:nvSpPr>
        <dsp:cNvPr id="0" name=""/>
        <dsp:cNvSpPr/>
      </dsp:nvSpPr>
      <dsp:spPr>
        <a:xfrm>
          <a:off x="4711437" y="1139425"/>
          <a:ext cx="3364185" cy="2018511"/>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&lt;div&gt; &lt;/div&gt; </a:t>
          </a:r>
          <a:br>
            <a:rPr lang="en-US" sz="1800" kern="1200" dirty="0" smtClean="0"/>
          </a:br>
          <a:r>
            <a:rPr lang="en-US" sz="1800" kern="1200" dirty="0" smtClean="0"/>
            <a:t>&lt;b&gt; &lt;p&gt; </a:t>
          </a:r>
          <a:r>
            <a:rPr lang="en-US" sz="1800" kern="1200" dirty="0" err="1" smtClean="0"/>
            <a:t>samy</a:t>
          </a:r>
          <a:r>
            <a:rPr lang="en-US" sz="1800" kern="1200" dirty="0" smtClean="0"/>
            <a:t> is my hero&lt;/p&gt; &lt;/b&gt; &lt;a </a:t>
          </a:r>
          <a:r>
            <a:rPr lang="en-US" sz="1800" kern="1200" dirty="0" err="1" smtClean="0"/>
            <a:t>href</a:t>
          </a:r>
          <a:r>
            <a:rPr lang="en-US" sz="1800" kern="1200" dirty="0" smtClean="0"/>
            <a:t>="http://www.google.com"&gt; Google&lt;/a&gt; </a:t>
          </a:r>
          <a:endParaRPr lang="en-US" sz="1800" kern="1200" dirty="0"/>
        </a:p>
      </dsp:txBody>
      <dsp:txXfrm>
        <a:off x="4770557" y="1198545"/>
        <a:ext cx="3245945" cy="1900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67AC2-9960-4A26-81B2-ED1D845A891C}">
      <dsp:nvSpPr>
        <dsp:cNvPr id="0" name=""/>
        <dsp:cNvSpPr/>
      </dsp:nvSpPr>
      <dsp:spPr>
        <a:xfrm rot="5400000">
          <a:off x="-234172" y="235729"/>
          <a:ext cx="1561151" cy="109280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Definition</a:t>
          </a:r>
          <a:endParaRPr lang="en-US" sz="1400" b="1" kern="1200" dirty="0"/>
        </a:p>
      </dsp:txBody>
      <dsp:txXfrm rot="-5400000">
        <a:off x="2" y="547959"/>
        <a:ext cx="1092805" cy="468346"/>
      </dsp:txXfrm>
    </dsp:sp>
    <dsp:sp modelId="{A6C88295-BCA3-46A0-9C84-03F47C802C6B}">
      <dsp:nvSpPr>
        <dsp:cNvPr id="0" name=""/>
        <dsp:cNvSpPr/>
      </dsp:nvSpPr>
      <dsp:spPr>
        <a:xfrm rot="5400000">
          <a:off x="4077628" y="-2983265"/>
          <a:ext cx="1014748" cy="698439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Think which tags and attributes you need</a:t>
          </a:r>
          <a:endParaRPr lang="en-US" sz="2400" kern="1200" dirty="0"/>
        </a:p>
        <a:p>
          <a:pPr marL="228600" lvl="1" indent="-228600" algn="l" defTabSz="1066800">
            <a:lnSpc>
              <a:spcPct val="90000"/>
            </a:lnSpc>
            <a:spcBef>
              <a:spcPct val="0"/>
            </a:spcBef>
            <a:spcAft>
              <a:spcPct val="15000"/>
            </a:spcAft>
            <a:buChar char="••"/>
          </a:pPr>
          <a:r>
            <a:rPr lang="en-US" sz="2400" kern="1200" dirty="0" smtClean="0"/>
            <a:t>Define the regular expression to the allowed values</a:t>
          </a:r>
          <a:endParaRPr lang="en-US" sz="2400" kern="1200" dirty="0"/>
        </a:p>
      </dsp:txBody>
      <dsp:txXfrm rot="-5400000">
        <a:off x="1092805" y="51094"/>
        <a:ext cx="6934858" cy="915676"/>
      </dsp:txXfrm>
    </dsp:sp>
    <dsp:sp modelId="{4245ADEF-DE8C-4308-9F74-966C73A95C68}">
      <dsp:nvSpPr>
        <dsp:cNvPr id="0" name=""/>
        <dsp:cNvSpPr/>
      </dsp:nvSpPr>
      <dsp:spPr>
        <a:xfrm rot="5400000">
          <a:off x="-234172" y="1602278"/>
          <a:ext cx="1561151" cy="109280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Configuration</a:t>
          </a:r>
          <a:endParaRPr lang="en-US" sz="1400" b="1" kern="1200" dirty="0"/>
        </a:p>
      </dsp:txBody>
      <dsp:txXfrm rot="-5400000">
        <a:off x="2" y="1914508"/>
        <a:ext cx="1092805" cy="468346"/>
      </dsp:txXfrm>
    </dsp:sp>
    <dsp:sp modelId="{210AD034-2C1D-433D-A02C-8E1CB330B467}">
      <dsp:nvSpPr>
        <dsp:cNvPr id="0" name=""/>
        <dsp:cNvSpPr/>
      </dsp:nvSpPr>
      <dsp:spPr>
        <a:xfrm rot="5400000">
          <a:off x="4077628" y="-1616717"/>
          <a:ext cx="1014748" cy="6984394"/>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Find the similar policy file sample</a:t>
          </a:r>
          <a:endParaRPr lang="en-US" sz="2400" kern="1200" dirty="0"/>
        </a:p>
        <a:p>
          <a:pPr marL="228600" lvl="1" indent="-228600" algn="l" defTabSz="1066800">
            <a:lnSpc>
              <a:spcPct val="90000"/>
            </a:lnSpc>
            <a:spcBef>
              <a:spcPct val="0"/>
            </a:spcBef>
            <a:spcAft>
              <a:spcPct val="15000"/>
            </a:spcAft>
            <a:buChar char="••"/>
          </a:pPr>
          <a:r>
            <a:rPr lang="en-US" sz="2400" kern="1200" dirty="0" smtClean="0"/>
            <a:t>Modify it to meet your requirement</a:t>
          </a:r>
          <a:endParaRPr lang="en-US" sz="2400" kern="1200" dirty="0"/>
        </a:p>
      </dsp:txBody>
      <dsp:txXfrm rot="-5400000">
        <a:off x="1092805" y="1417642"/>
        <a:ext cx="6934858" cy="915676"/>
      </dsp:txXfrm>
    </dsp:sp>
    <dsp:sp modelId="{8D400C00-9169-4E95-A886-6F1C5D1CC5F9}">
      <dsp:nvSpPr>
        <dsp:cNvPr id="0" name=""/>
        <dsp:cNvSpPr/>
      </dsp:nvSpPr>
      <dsp:spPr>
        <a:xfrm rot="5400000">
          <a:off x="-234172" y="2968827"/>
          <a:ext cx="1561151" cy="109280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Coding</a:t>
          </a:r>
          <a:endParaRPr lang="en-US" sz="1400" b="1" kern="1200" dirty="0"/>
        </a:p>
      </dsp:txBody>
      <dsp:txXfrm rot="-5400000">
        <a:off x="2" y="3281057"/>
        <a:ext cx="1092805" cy="468346"/>
      </dsp:txXfrm>
    </dsp:sp>
    <dsp:sp modelId="{FF87EC7D-5C05-4CEB-BD2B-0709EA9C497C}">
      <dsp:nvSpPr>
        <dsp:cNvPr id="0" name=""/>
        <dsp:cNvSpPr/>
      </dsp:nvSpPr>
      <dsp:spPr>
        <a:xfrm rot="5400000">
          <a:off x="4077628" y="-250168"/>
          <a:ext cx="1014748" cy="6984394"/>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Very easy, refer to the next page</a:t>
          </a:r>
          <a:endParaRPr lang="en-US" sz="2400" kern="1200" dirty="0"/>
        </a:p>
      </dsp:txBody>
      <dsp:txXfrm rot="-5400000">
        <a:off x="1092805" y="2784191"/>
        <a:ext cx="6934858" cy="9156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0B97B-2275-431E-8956-70CF524D37F8}">
      <dsp:nvSpPr>
        <dsp:cNvPr id="0" name=""/>
        <dsp:cNvSpPr/>
      </dsp:nvSpPr>
      <dsp:spPr>
        <a:xfrm>
          <a:off x="3230879" y="524"/>
          <a:ext cx="4846320" cy="2045863"/>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Add a token to each protected resource(</a:t>
          </a:r>
          <a:r>
            <a:rPr lang="en-US" sz="2500" kern="1200" dirty="0" err="1" smtClean="0"/>
            <a:t>url</a:t>
          </a:r>
          <a:r>
            <a:rPr lang="en-US" sz="2500" kern="1200" dirty="0" smtClean="0"/>
            <a:t>) as a hidden parameter</a:t>
          </a:r>
          <a:endParaRPr lang="en-US" sz="2500" kern="1200" dirty="0"/>
        </a:p>
        <a:p>
          <a:pPr marL="228600" lvl="1" indent="-228600" algn="l" defTabSz="1111250">
            <a:lnSpc>
              <a:spcPct val="90000"/>
            </a:lnSpc>
            <a:spcBef>
              <a:spcPct val="0"/>
            </a:spcBef>
            <a:spcAft>
              <a:spcPct val="15000"/>
            </a:spcAft>
            <a:buChar char="••"/>
          </a:pPr>
          <a:r>
            <a:rPr lang="en-US" sz="2500" kern="1200" dirty="0" smtClean="0"/>
            <a:t>Can leverage ESAPI</a:t>
          </a:r>
          <a:endParaRPr lang="en-US" sz="2500" kern="1200" dirty="0"/>
        </a:p>
      </dsp:txBody>
      <dsp:txXfrm>
        <a:off x="3230879" y="256257"/>
        <a:ext cx="4079121" cy="1534397"/>
      </dsp:txXfrm>
    </dsp:sp>
    <dsp:sp modelId="{BB635240-9F3C-4890-87D3-CF234854EF48}">
      <dsp:nvSpPr>
        <dsp:cNvPr id="0" name=""/>
        <dsp:cNvSpPr/>
      </dsp:nvSpPr>
      <dsp:spPr>
        <a:xfrm>
          <a:off x="0" y="524"/>
          <a:ext cx="3230880" cy="204586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smtClean="0"/>
            <a:t>General solution</a:t>
          </a:r>
          <a:endParaRPr lang="en-US" sz="5100" kern="1200" dirty="0"/>
        </a:p>
      </dsp:txBody>
      <dsp:txXfrm>
        <a:off x="99871" y="100395"/>
        <a:ext cx="3031138" cy="1846121"/>
      </dsp:txXfrm>
    </dsp:sp>
    <dsp:sp modelId="{01B3DF9D-EEA2-4BB0-93AE-744C3F4CF834}">
      <dsp:nvSpPr>
        <dsp:cNvPr id="0" name=""/>
        <dsp:cNvSpPr/>
      </dsp:nvSpPr>
      <dsp:spPr>
        <a:xfrm>
          <a:off x="3230879" y="2250974"/>
          <a:ext cx="4846320" cy="2045863"/>
        </a:xfrm>
        <a:prstGeom prst="rightArrow">
          <a:avLst>
            <a:gd name="adj1" fmla="val 75000"/>
            <a:gd name="adj2" fmla="val 50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Define the attribute value expression to </a:t>
          </a:r>
          <a:r>
            <a:rPr lang="en-US" sz="2500" kern="1200" dirty="0" err="1" smtClean="0"/>
            <a:t>href</a:t>
          </a:r>
          <a:r>
            <a:rPr lang="en-US" sz="2500" kern="1200" dirty="0" smtClean="0"/>
            <a:t> </a:t>
          </a:r>
          <a:endParaRPr lang="en-US" sz="2500" kern="1200" dirty="0"/>
        </a:p>
        <a:p>
          <a:pPr marL="228600" lvl="1" indent="-228600" algn="l" defTabSz="1111250">
            <a:lnSpc>
              <a:spcPct val="90000"/>
            </a:lnSpc>
            <a:spcBef>
              <a:spcPct val="0"/>
            </a:spcBef>
            <a:spcAft>
              <a:spcPct val="15000"/>
            </a:spcAft>
            <a:buChar char="••"/>
          </a:pPr>
          <a:r>
            <a:rPr lang="en-US" sz="2500" kern="1200" dirty="0" smtClean="0"/>
            <a:t>As a result, all the offsite </a:t>
          </a:r>
          <a:r>
            <a:rPr lang="en-US" sz="2500" kern="1200" dirty="0" err="1" smtClean="0"/>
            <a:t>url</a:t>
          </a:r>
          <a:r>
            <a:rPr lang="en-US" sz="2500" kern="1200" dirty="0" smtClean="0"/>
            <a:t> will be removed.</a:t>
          </a:r>
          <a:endParaRPr lang="en-US" sz="2500" kern="1200" dirty="0"/>
        </a:p>
      </dsp:txBody>
      <dsp:txXfrm>
        <a:off x="3230879" y="2506707"/>
        <a:ext cx="4079121" cy="1534397"/>
      </dsp:txXfrm>
    </dsp:sp>
    <dsp:sp modelId="{50D9F986-887F-4C07-93D7-83216D7DDB14}">
      <dsp:nvSpPr>
        <dsp:cNvPr id="0" name=""/>
        <dsp:cNvSpPr/>
      </dsp:nvSpPr>
      <dsp:spPr>
        <a:xfrm>
          <a:off x="0" y="2250974"/>
          <a:ext cx="3230880" cy="2045863"/>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err="1" smtClean="0"/>
            <a:t>AntiSamy</a:t>
          </a:r>
          <a:endParaRPr lang="en-US" sz="5100" kern="1200" dirty="0"/>
        </a:p>
      </dsp:txBody>
      <dsp:txXfrm>
        <a:off x="99871" y="2350845"/>
        <a:ext cx="3031138" cy="18461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8C848-DE96-4176-AE94-B4703526EDE1}">
      <dsp:nvSpPr>
        <dsp:cNvPr id="0" name=""/>
        <dsp:cNvSpPr/>
      </dsp:nvSpPr>
      <dsp:spPr>
        <a:xfrm>
          <a:off x="0" y="376019"/>
          <a:ext cx="8077200" cy="107434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r>
            <a:rPr lang="en-US" sz="6100" kern="1200" dirty="0" smtClean="0"/>
            <a:t>Usability VS Security</a:t>
          </a:r>
          <a:endParaRPr lang="en-US" sz="6100" kern="1200" dirty="0"/>
        </a:p>
      </dsp:txBody>
      <dsp:txXfrm>
        <a:off x="31466" y="407485"/>
        <a:ext cx="8014268" cy="1011408"/>
      </dsp:txXfrm>
    </dsp:sp>
    <dsp:sp modelId="{5717A1A9-E9E1-4903-9BF8-7CCD7BBE1BF4}">
      <dsp:nvSpPr>
        <dsp:cNvPr id="0" name=""/>
        <dsp:cNvSpPr/>
      </dsp:nvSpPr>
      <dsp:spPr>
        <a:xfrm>
          <a:off x="0" y="1643741"/>
          <a:ext cx="1074340" cy="1074340"/>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204DADB-CF56-4A90-B5A6-C65D17E6A8C3}">
      <dsp:nvSpPr>
        <dsp:cNvPr id="0" name=""/>
        <dsp:cNvSpPr/>
      </dsp:nvSpPr>
      <dsp:spPr>
        <a:xfrm>
          <a:off x="1138801" y="1643741"/>
          <a:ext cx="6938398" cy="1074340"/>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We want to improve the usability to satisfy customer</a:t>
          </a:r>
          <a:endParaRPr lang="en-US" sz="2300" kern="1200" dirty="0"/>
        </a:p>
      </dsp:txBody>
      <dsp:txXfrm>
        <a:off x="1191255" y="1696195"/>
        <a:ext cx="6833490" cy="969432"/>
      </dsp:txXfrm>
    </dsp:sp>
    <dsp:sp modelId="{04ADD467-CA34-42C8-8E81-532F9C3A301B}">
      <dsp:nvSpPr>
        <dsp:cNvPr id="0" name=""/>
        <dsp:cNvSpPr/>
      </dsp:nvSpPr>
      <dsp:spPr>
        <a:xfrm>
          <a:off x="0" y="2847002"/>
          <a:ext cx="1074340" cy="1074340"/>
        </a:xfrm>
        <a:prstGeom prst="roundRect">
          <a:avLst>
            <a:gd name="adj" fmla="val 1667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563C09-2B77-4277-91FD-F159A494B7D0}">
      <dsp:nvSpPr>
        <dsp:cNvPr id="0" name=""/>
        <dsp:cNvSpPr/>
      </dsp:nvSpPr>
      <dsp:spPr>
        <a:xfrm>
          <a:off x="1138801" y="2847002"/>
          <a:ext cx="6938398" cy="1074340"/>
        </a:xfrm>
        <a:prstGeom prst="roundRect">
          <a:avLst>
            <a:gd name="adj" fmla="val 1667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We have to guarantee the application security</a:t>
          </a:r>
          <a:endParaRPr lang="en-US" sz="2300" kern="1200" dirty="0"/>
        </a:p>
      </dsp:txBody>
      <dsp:txXfrm>
        <a:off x="1191255" y="2899456"/>
        <a:ext cx="6833490" cy="969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A2D92-A948-4993-AC03-466F7DC69DF5}">
      <dsp:nvSpPr>
        <dsp:cNvPr id="0" name=""/>
        <dsp:cNvSpPr/>
      </dsp:nvSpPr>
      <dsp:spPr>
        <a:xfrm>
          <a:off x="0" y="152397"/>
          <a:ext cx="8077200" cy="1289208"/>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t>Modify / Keep / Break</a:t>
          </a:r>
          <a:endParaRPr lang="en-US" sz="5900" kern="1200" dirty="0"/>
        </a:p>
      </dsp:txBody>
      <dsp:txXfrm>
        <a:off x="0" y="152397"/>
        <a:ext cx="8077200" cy="1289208"/>
      </dsp:txXfrm>
    </dsp:sp>
    <dsp:sp modelId="{BD1B72E2-43F1-460B-A5A8-2675457C8F05}">
      <dsp:nvSpPr>
        <dsp:cNvPr id="0" name=""/>
        <dsp:cNvSpPr/>
      </dsp:nvSpPr>
      <dsp:spPr>
        <a:xfrm>
          <a:off x="3943" y="1289208"/>
          <a:ext cx="2689770" cy="270733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err="1" smtClean="0"/>
            <a:t>AntiSamy</a:t>
          </a:r>
          <a:endParaRPr lang="en-US" sz="4700" kern="1200" dirty="0"/>
        </a:p>
      </dsp:txBody>
      <dsp:txXfrm>
        <a:off x="3943" y="1289208"/>
        <a:ext cx="2689770" cy="2707338"/>
      </dsp:txXfrm>
    </dsp:sp>
    <dsp:sp modelId="{A053C7BB-66EF-4CB2-B1AB-19D0C1A93D24}">
      <dsp:nvSpPr>
        <dsp:cNvPr id="0" name=""/>
        <dsp:cNvSpPr/>
      </dsp:nvSpPr>
      <dsp:spPr>
        <a:xfrm>
          <a:off x="2693714" y="1289208"/>
          <a:ext cx="2689770" cy="2707338"/>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ESAPI</a:t>
          </a:r>
          <a:endParaRPr lang="en-US" sz="4700" kern="1200" dirty="0"/>
        </a:p>
      </dsp:txBody>
      <dsp:txXfrm>
        <a:off x="2693714" y="1289208"/>
        <a:ext cx="2689770" cy="2707338"/>
      </dsp:txXfrm>
    </dsp:sp>
    <dsp:sp modelId="{B8620616-B912-4EA4-B6BC-9DE5ABA9BF9C}">
      <dsp:nvSpPr>
        <dsp:cNvPr id="0" name=""/>
        <dsp:cNvSpPr/>
      </dsp:nvSpPr>
      <dsp:spPr>
        <a:xfrm>
          <a:off x="5383485" y="1289208"/>
          <a:ext cx="2689770" cy="2707338"/>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Stinger</a:t>
          </a:r>
          <a:endParaRPr lang="en-US" sz="4700" kern="1200" dirty="0"/>
        </a:p>
      </dsp:txBody>
      <dsp:txXfrm>
        <a:off x="5383485" y="1289208"/>
        <a:ext cx="2689770" cy="2707338"/>
      </dsp:txXfrm>
    </dsp:sp>
    <dsp:sp modelId="{F432B50F-8764-4242-93E9-E6F08BF41B33}">
      <dsp:nvSpPr>
        <dsp:cNvPr id="0" name=""/>
        <dsp:cNvSpPr/>
      </dsp:nvSpPr>
      <dsp:spPr>
        <a:xfrm>
          <a:off x="0" y="3996547"/>
          <a:ext cx="8077200" cy="300815"/>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6/4/2011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38691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6/4/2011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5310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161029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err="1" smtClean="0"/>
              <a:t>NekoHTML</a:t>
            </a:r>
            <a:r>
              <a:rPr lang="en-US" dirty="0" smtClean="0"/>
              <a:t> is a simple</a:t>
            </a:r>
            <a:r>
              <a:rPr lang="en-US" baseline="0" dirty="0" smtClean="0"/>
              <a:t> HTML</a:t>
            </a:r>
            <a:r>
              <a:rPr lang="en-US" dirty="0" smtClean="0"/>
              <a:t> scanner and tag balancer that enables application programmers to parse HTML documents and access the information using standard XML interfaces. The parser can scan HTML files and "fix up" many common mistakes that human (and computer) authors make in writing HTML documents. </a:t>
            </a:r>
            <a:r>
              <a:rPr lang="en-US" dirty="0" err="1" smtClean="0"/>
              <a:t>NekoHTML</a:t>
            </a:r>
            <a:r>
              <a:rPr lang="en-US" dirty="0" smtClean="0"/>
              <a:t> adds missing parent elements; automatically closes elements with optional end tags; and can handle mismatched inline element tags. </a:t>
            </a:r>
          </a:p>
          <a:p>
            <a:pPr marL="228600" indent="-228600">
              <a:buAutoNum type="arabicParenBoth"/>
            </a:pPr>
            <a:endParaRPr lang="en-US" dirty="0" smtClean="0"/>
          </a:p>
          <a:p>
            <a:pPr marL="228600" indent="-228600">
              <a:buAutoNum type="arabicParenBoth"/>
            </a:pPr>
            <a:r>
              <a:rPr lang="en-US" dirty="0" smtClean="0"/>
              <a:t>For more info about </a:t>
            </a:r>
            <a:r>
              <a:rPr lang="en-US" dirty="0" err="1" smtClean="0"/>
              <a:t>NekoHTML</a:t>
            </a:r>
            <a:r>
              <a:rPr lang="en-US" dirty="0" smtClean="0"/>
              <a:t>, please refer to this url: http://nekohtml.sourceforge.net/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839794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the DOM tree, and validate all nodes with the policy file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271487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Try</a:t>
            </a:r>
            <a:r>
              <a:rPr lang="en-US" baseline="0" dirty="0" smtClean="0"/>
              <a:t> </a:t>
            </a:r>
            <a:r>
              <a:rPr lang="en-US" dirty="0" smtClean="0"/>
              <a:t>this url: http://antisamysmoketest.com/go/attack, and select this</a:t>
            </a:r>
            <a:r>
              <a:rPr lang="en-US" baseline="0" dirty="0" smtClean="0"/>
              <a:t> policy file “antisamy-tinymce.xml”</a:t>
            </a:r>
          </a:p>
          <a:p>
            <a:pPr marL="0" indent="0">
              <a:buNone/>
            </a:pPr>
            <a:endParaRPr lang="en-US" baseline="0" dirty="0" smtClean="0"/>
          </a:p>
          <a:p>
            <a:pPr marL="0" indent="0">
              <a:buNone/>
            </a:pPr>
            <a:r>
              <a:rPr lang="en-US" baseline="0" dirty="0" smtClean="0"/>
              <a:t>And input the below content into the smoke test, and check the result</a:t>
            </a:r>
            <a:r>
              <a:rPr lang="en-US" baseline="0" dirty="0" smtClean="0">
                <a:sym typeface="Wingdings" pitchFamily="2" charset="2"/>
              </a:rPr>
              <a:t></a:t>
            </a:r>
            <a:endParaRPr lang="en-US" dirty="0" smtClean="0"/>
          </a:p>
          <a:p>
            <a:pPr marL="0" indent="0">
              <a:buNone/>
            </a:pPr>
            <a:endParaRPr lang="en-US" dirty="0" smtClean="0"/>
          </a:p>
          <a:p>
            <a:pPr>
              <a:buFont typeface="Arial" pitchFamily="34" charset="0"/>
              <a:buNone/>
            </a:pPr>
            <a:r>
              <a:rPr lang="en-US" sz="1200" dirty="0" smtClean="0"/>
              <a:t>&lt;body&gt;</a:t>
            </a:r>
          </a:p>
          <a:p>
            <a:pPr>
              <a:buNone/>
            </a:pPr>
            <a:r>
              <a:rPr lang="en-US" sz="1200" dirty="0" smtClean="0"/>
              <a:t>&lt;div id="foo"&gt;</a:t>
            </a:r>
          </a:p>
          <a:p>
            <a:pPr>
              <a:buNone/>
            </a:pPr>
            <a:r>
              <a:rPr lang="en-US" sz="1200" dirty="0" smtClean="0"/>
              <a:t>&lt;</a:t>
            </a:r>
            <a:r>
              <a:rPr lang="en-US" sz="1200" dirty="0" err="1" smtClean="0"/>
              <a:t>img</a:t>
            </a:r>
            <a:r>
              <a:rPr lang="en-US" sz="1200" dirty="0" smtClean="0"/>
              <a:t> </a:t>
            </a:r>
            <a:r>
              <a:rPr lang="en-US" sz="1200" dirty="0" err="1" smtClean="0"/>
              <a:t>src</a:t>
            </a:r>
            <a:r>
              <a:rPr lang="en-US" sz="1200" dirty="0" smtClean="0"/>
              <a:t>="</a:t>
            </a:r>
            <a:r>
              <a:rPr lang="en-US" sz="1200" dirty="0" err="1" smtClean="0"/>
              <a:t>javascript:xss</a:t>
            </a:r>
            <a:r>
              <a:rPr lang="en-US" sz="1200" dirty="0" smtClean="0"/>
              <a:t>()"&gt;</a:t>
            </a:r>
          </a:p>
          <a:p>
            <a:pPr>
              <a:buFont typeface="Arial" pitchFamily="34" charset="0"/>
              <a:buNone/>
            </a:pPr>
            <a:r>
              <a:rPr lang="en-US" sz="1200" dirty="0" smtClean="0"/>
              <a:t>&lt;/div&gt;</a:t>
            </a:r>
          </a:p>
          <a:p>
            <a:pPr>
              <a:buFont typeface="Arial" pitchFamily="34" charset="0"/>
              <a:buNone/>
            </a:pPr>
            <a:r>
              <a:rPr lang="en-US" sz="1200" dirty="0" smtClean="0"/>
              <a:t>&lt;b&gt;&lt;u&gt;</a:t>
            </a:r>
          </a:p>
          <a:p>
            <a:pPr>
              <a:buNone/>
            </a:pPr>
            <a:r>
              <a:rPr lang="en-US" sz="1200" dirty="0" smtClean="0"/>
              <a:t>&lt;p style="expression(…) "&gt;</a:t>
            </a:r>
          </a:p>
          <a:p>
            <a:pPr>
              <a:buFont typeface="Arial" pitchFamily="34" charset="0"/>
              <a:buNone/>
            </a:pPr>
            <a:r>
              <a:rPr lang="en-US" sz="1200" dirty="0" err="1" smtClean="0"/>
              <a:t>samy</a:t>
            </a:r>
            <a:r>
              <a:rPr lang="en-US" sz="1200" dirty="0" smtClean="0"/>
              <a:t> is my hero&lt;/p&gt;</a:t>
            </a:r>
          </a:p>
          <a:p>
            <a:pPr>
              <a:buFont typeface="Arial" pitchFamily="34" charset="0"/>
              <a:buNone/>
            </a:pPr>
            <a:r>
              <a:rPr lang="en-US" sz="1200" dirty="0" smtClean="0"/>
              <a:t>&lt;/u&gt;&lt;/b&gt;</a:t>
            </a:r>
          </a:p>
          <a:p>
            <a:pPr>
              <a:buNone/>
            </a:pPr>
            <a:r>
              <a:rPr lang="en-US" sz="1200" dirty="0" smtClean="0"/>
              <a:t>&lt;a </a:t>
            </a:r>
            <a:r>
              <a:rPr lang="en-US" sz="1200" dirty="0" err="1" smtClean="0"/>
              <a:t>href</a:t>
            </a:r>
            <a:r>
              <a:rPr lang="en-US" sz="1200" dirty="0" smtClean="0"/>
              <a:t>="http://www.google.com"&gt;</a:t>
            </a:r>
          </a:p>
          <a:p>
            <a:pPr>
              <a:buNone/>
            </a:pPr>
            <a:r>
              <a:rPr lang="en-US" sz="1200" dirty="0" smtClean="0"/>
              <a:t>Google&lt;/a&gt;&lt;script </a:t>
            </a:r>
            <a:r>
              <a:rPr lang="en-US" sz="1200" dirty="0" err="1" smtClean="0"/>
              <a:t>src</a:t>
            </a:r>
            <a:r>
              <a:rPr lang="en-US" sz="1200" dirty="0" smtClean="0"/>
              <a:t>="hax.js"&gt;</a:t>
            </a:r>
          </a:p>
          <a:p>
            <a:pPr>
              <a:buFont typeface="Arial" pitchFamily="34" charset="0"/>
              <a:buNone/>
            </a:pPr>
            <a:r>
              <a:rPr lang="en-US" sz="1200" dirty="0" smtClean="0"/>
              <a:t>&lt;/script&gt;</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238445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1909815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latin typeface="+mn-lt"/>
                <a:ea typeface="+mn-ea"/>
                <a:cs typeface="+mn-cs"/>
              </a:rPr>
              <a:t>How to reproduce</a:t>
            </a:r>
            <a:r>
              <a:rPr lang="en-US" sz="1200" b="1" u="sng" kern="1200" baseline="0" dirty="0" smtClean="0">
                <a:solidFill>
                  <a:schemeClr val="tx1"/>
                </a:solidFill>
                <a:latin typeface="+mn-lt"/>
                <a:ea typeface="+mn-ea"/>
                <a:cs typeface="+mn-cs"/>
              </a:rPr>
              <a:t> issue with the sample war?</a:t>
            </a:r>
          </a:p>
          <a:p>
            <a:endParaRPr lang="en-US" sz="1200" kern="1200" baseline="0" dirty="0" smtClean="0">
              <a:solidFill>
                <a:schemeClr val="tx1"/>
              </a:solidFill>
              <a:latin typeface="+mn-lt"/>
              <a:ea typeface="+mn-ea"/>
              <a:cs typeface="+mn-cs"/>
            </a:endParaRPr>
          </a:p>
          <a:p>
            <a:pPr marL="228600" indent="-228600">
              <a:buAutoNum type="arabicParenBoth"/>
            </a:pPr>
            <a:r>
              <a:rPr lang="en-US" sz="1200" kern="1200" baseline="0" dirty="0" smtClean="0">
                <a:solidFill>
                  <a:schemeClr val="tx1"/>
                </a:solidFill>
                <a:latin typeface="+mn-lt"/>
                <a:ea typeface="+mn-ea"/>
                <a:cs typeface="+mn-cs"/>
              </a:rPr>
              <a:t>Deploy the sample war to Tomcat(or any other App server)</a:t>
            </a:r>
          </a:p>
          <a:p>
            <a:pPr marL="228600" indent="-228600">
              <a:buAutoNum type="arabicParenBoth"/>
            </a:pPr>
            <a:r>
              <a:rPr lang="en-US" sz="1200" kern="1200" baseline="0" dirty="0" smtClean="0">
                <a:solidFill>
                  <a:schemeClr val="tx1"/>
                </a:solidFill>
                <a:latin typeface="+mn-lt"/>
                <a:ea typeface="+mn-ea"/>
                <a:cs typeface="+mn-cs"/>
              </a:rPr>
              <a:t>Input this url: http://localhost:{port}/security/jsp/index.jsp</a:t>
            </a:r>
          </a:p>
          <a:p>
            <a:pPr marL="228600" indent="-228600">
              <a:buAutoNum type="arabicParenBoth"/>
            </a:pPr>
            <a:r>
              <a:rPr lang="en-US" sz="1200" kern="1200" baseline="0" dirty="0" smtClean="0">
                <a:solidFill>
                  <a:schemeClr val="tx1"/>
                </a:solidFill>
                <a:latin typeface="+mn-lt"/>
                <a:ea typeface="+mn-ea"/>
                <a:cs typeface="+mn-cs"/>
              </a:rPr>
              <a:t>Then you can click “Display context insecure” and “Display context secure” to see the different output.</a:t>
            </a:r>
          </a:p>
          <a:p>
            <a:pPr marL="228600" indent="-228600">
              <a:buAutoNum type="arabicParenBoth"/>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2390642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a:t>
            </a:r>
            <a:r>
              <a:rPr lang="en-US" sz="1200" b="1" i="0" u="none" strike="noStrike" kern="1200" baseline="0" dirty="0" err="1" smtClean="0">
                <a:solidFill>
                  <a:schemeClr val="tx1"/>
                </a:solidFill>
                <a:latin typeface="+mn-lt"/>
                <a:ea typeface="+mn-ea"/>
                <a:cs typeface="+mn-cs"/>
              </a:rPr>
              <a:t>img</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src</a:t>
            </a:r>
            <a:r>
              <a:rPr lang="en-US" sz="1200" b="1" i="0" u="none" strike="noStrike" kern="1200" baseline="0" dirty="0" smtClean="0">
                <a:solidFill>
                  <a:schemeClr val="tx1"/>
                </a:solidFill>
                <a:latin typeface="+mn-lt"/>
                <a:ea typeface="+mn-ea"/>
                <a:cs typeface="+mn-cs"/>
              </a:rPr>
              <a:t> can be like:</a:t>
            </a:r>
          </a:p>
          <a:p>
            <a:r>
              <a:rPr lang="en-US" sz="1200" b="1" i="0" u="none" strike="noStrike" kern="1200" baseline="0" dirty="0" smtClean="0">
                <a:solidFill>
                  <a:schemeClr val="tx1"/>
                </a:solidFill>
                <a:latin typeface="+mn-lt"/>
                <a:ea typeface="+mn-ea"/>
                <a:cs typeface="+mn-cs"/>
              </a:rPr>
              <a:t>&lt;</a:t>
            </a:r>
            <a:r>
              <a:rPr lang="en-US" sz="1200" b="1" i="0" u="none" strike="noStrike" kern="1200" baseline="0" dirty="0" err="1" smtClean="0">
                <a:solidFill>
                  <a:schemeClr val="tx1"/>
                </a:solidFill>
                <a:latin typeface="+mn-lt"/>
                <a:ea typeface="+mn-ea"/>
                <a:cs typeface="+mn-cs"/>
              </a:rPr>
              <a:t>img</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src</a:t>
            </a:r>
            <a:r>
              <a:rPr lang="en-US" sz="1200" b="1" i="0" u="none" strike="noStrike" kern="1200" baseline="0" dirty="0" smtClean="0">
                <a:solidFill>
                  <a:schemeClr val="tx1"/>
                </a:solidFill>
                <a:latin typeface="+mn-lt"/>
                <a:ea typeface="+mn-ea"/>
                <a:cs typeface="+mn-cs"/>
              </a:rPr>
              <a:t>="http://example.com/app/</a:t>
            </a:r>
            <a:r>
              <a:rPr lang="en-US" sz="1200" b="1" i="0" u="none" strike="noStrike" kern="1200" baseline="0" dirty="0" err="1" smtClean="0">
                <a:solidFill>
                  <a:schemeClr val="tx1"/>
                </a:solidFill>
                <a:latin typeface="+mn-lt"/>
                <a:ea typeface="+mn-ea"/>
                <a:cs typeface="+mn-cs"/>
              </a:rPr>
              <a:t>transferFunds?amount</a:t>
            </a:r>
            <a:r>
              <a:rPr lang="en-US" sz="1200" b="1" i="0" u="none" strike="noStrike" kern="1200" baseline="0" dirty="0" smtClean="0">
                <a:solidFill>
                  <a:schemeClr val="tx1"/>
                </a:solidFill>
                <a:latin typeface="+mn-lt"/>
                <a:ea typeface="+mn-ea"/>
                <a:cs typeface="+mn-cs"/>
              </a:rPr>
              <a:t>=1500&amp;destinationAccount=</a:t>
            </a:r>
            <a:r>
              <a:rPr lang="en-US" sz="1200" b="1" i="0" u="none" strike="noStrike" kern="1200" baseline="0" dirty="0" err="1" smtClean="0">
                <a:solidFill>
                  <a:schemeClr val="tx1"/>
                </a:solidFill>
                <a:latin typeface="+mn-lt"/>
                <a:ea typeface="+mn-ea"/>
                <a:cs typeface="+mn-cs"/>
              </a:rPr>
              <a:t>attackersAcct</a:t>
            </a:r>
            <a:r>
              <a:rPr lang="en-US" sz="1200" b="1" i="0" u="none" strike="noStrike" kern="1200" baseline="0" dirty="0" smtClean="0">
                <a:solidFill>
                  <a:schemeClr val="tx1"/>
                </a:solidFill>
                <a:latin typeface="+mn-lt"/>
                <a:ea typeface="+mn-ea"/>
                <a:cs typeface="+mn-cs"/>
              </a:rPr>
              <a:t>#" width="0" height="0" /&gt;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1624856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solidFill>
                  <a:srgbClr val="0070C0"/>
                </a:solidFill>
              </a:rPr>
              <a:t>General solution</a:t>
            </a:r>
            <a:r>
              <a:rPr lang="en-US" b="1" u="sng" baseline="0" dirty="0" smtClean="0">
                <a:solidFill>
                  <a:srgbClr val="0070C0"/>
                </a:solidFill>
              </a:rPr>
              <a:t> to solve CSRF by ESAPI</a:t>
            </a:r>
          </a:p>
          <a:p>
            <a:endParaRPr lang="en-US" b="1" dirty="0" smtClean="0">
              <a:solidFill>
                <a:srgbClr val="0070C0"/>
              </a:solidFill>
            </a:endParaRPr>
          </a:p>
          <a:p>
            <a:r>
              <a:rPr lang="en-US" b="1" dirty="0" smtClean="0">
                <a:solidFill>
                  <a:srgbClr val="0070C0"/>
                </a:solidFill>
              </a:rPr>
              <a:t>Step 1. </a:t>
            </a:r>
            <a:r>
              <a:rPr lang="en-US" dirty="0" smtClean="0"/>
              <a:t>Generate new CSRF token and add it to user once on login and store user in http session.</a:t>
            </a:r>
          </a:p>
          <a:p>
            <a:r>
              <a:rPr lang="en-US" dirty="0" smtClean="0"/>
              <a:t>This code should be executed when the user logs into the application. This is done in the default ESAPI implementation, and it is stored as a member variable of the User object that gets stored in the session.</a:t>
            </a:r>
          </a:p>
          <a:p>
            <a:endParaRPr lang="en-US" dirty="0" smtClean="0"/>
          </a:p>
          <a:p>
            <a:endParaRPr lang="en-US" dirty="0" smtClean="0"/>
          </a:p>
          <a:p>
            <a:r>
              <a:rPr lang="en-US" dirty="0" smtClean="0"/>
              <a:t>//this code is in the </a:t>
            </a:r>
            <a:r>
              <a:rPr lang="en-US" dirty="0" err="1" smtClean="0"/>
              <a:t>DefaultUser</a:t>
            </a:r>
            <a:r>
              <a:rPr lang="en-US" dirty="0" smtClean="0"/>
              <a:t> implementation of ESAPI</a:t>
            </a:r>
          </a:p>
          <a:p>
            <a:endParaRPr lang="en-US" dirty="0" smtClean="0"/>
          </a:p>
          <a:p>
            <a:r>
              <a:rPr lang="en-US" dirty="0" smtClean="0"/>
              <a:t>/** This user's CSRF token. */</a:t>
            </a:r>
          </a:p>
          <a:p>
            <a:endParaRPr lang="en-US" dirty="0" smtClean="0"/>
          </a:p>
          <a:p>
            <a:r>
              <a:rPr lang="en-US" dirty="0" smtClean="0"/>
              <a:t>private String </a:t>
            </a:r>
            <a:r>
              <a:rPr lang="en-US" dirty="0" err="1" smtClean="0"/>
              <a:t>csrfToken</a:t>
            </a:r>
            <a:r>
              <a:rPr lang="en-US" dirty="0" smtClean="0"/>
              <a:t> = </a:t>
            </a:r>
            <a:r>
              <a:rPr lang="en-US" dirty="0" err="1" smtClean="0"/>
              <a:t>resetCSRFToken</a:t>
            </a:r>
            <a:r>
              <a:rPr lang="en-US" dirty="0" smtClean="0"/>
              <a:t>();</a:t>
            </a:r>
          </a:p>
          <a:p>
            <a:endParaRPr lang="en-US" dirty="0" smtClean="0"/>
          </a:p>
          <a:p>
            <a:r>
              <a:rPr lang="en-US" dirty="0" smtClean="0"/>
              <a:t>...</a:t>
            </a:r>
          </a:p>
          <a:p>
            <a:r>
              <a:rPr lang="en-US" dirty="0" smtClean="0"/>
              <a:t>public String </a:t>
            </a:r>
            <a:r>
              <a:rPr lang="en-US" dirty="0" err="1" smtClean="0"/>
              <a:t>resetCSRFToken</a:t>
            </a:r>
            <a:r>
              <a:rPr lang="en-US" dirty="0" smtClean="0"/>
              <a:t>() {</a:t>
            </a:r>
          </a:p>
          <a:p>
            <a:endParaRPr lang="en-US" dirty="0" smtClean="0"/>
          </a:p>
          <a:p>
            <a:r>
              <a:rPr lang="en-US" dirty="0" smtClean="0"/>
              <a:t>	</a:t>
            </a:r>
            <a:r>
              <a:rPr lang="en-US" dirty="0" err="1" smtClean="0"/>
              <a:t>csrfToken</a:t>
            </a:r>
            <a:r>
              <a:rPr lang="en-US" dirty="0" smtClean="0"/>
              <a:t> = </a:t>
            </a:r>
            <a:r>
              <a:rPr lang="en-US" dirty="0" err="1" smtClean="0"/>
              <a:t>ESAPI.randomizer</a:t>
            </a:r>
            <a:r>
              <a:rPr lang="en-US" dirty="0" smtClean="0"/>
              <a:t>().</a:t>
            </a:r>
            <a:r>
              <a:rPr lang="en-US" dirty="0" err="1" smtClean="0"/>
              <a:t>getRandomString</a:t>
            </a:r>
            <a:r>
              <a:rPr lang="en-US" dirty="0" smtClean="0"/>
              <a:t>(8, </a:t>
            </a:r>
            <a:r>
              <a:rPr lang="en-US" dirty="0" err="1" smtClean="0"/>
              <a:t>DefaultEncoder.CHAR_ALPHANUMERICS</a:t>
            </a:r>
            <a:r>
              <a:rPr lang="en-US" dirty="0" smtClean="0"/>
              <a:t>);</a:t>
            </a:r>
          </a:p>
          <a:p>
            <a:endParaRPr lang="en-US" dirty="0" smtClean="0"/>
          </a:p>
          <a:p>
            <a:r>
              <a:rPr lang="en-US" dirty="0" smtClean="0"/>
              <a:t>	return </a:t>
            </a:r>
            <a:r>
              <a:rPr lang="en-US" dirty="0" err="1" smtClean="0"/>
              <a:t>csrfToken</a:t>
            </a:r>
            <a:r>
              <a:rPr lang="en-US" dirty="0" smtClean="0"/>
              <a:t>;</a:t>
            </a:r>
          </a:p>
          <a:p>
            <a:endParaRPr lang="en-US" dirty="0" smtClean="0"/>
          </a:p>
          <a:p>
            <a:r>
              <a:rPr lang="en-US" dirty="0" smtClean="0"/>
              <a:t>}</a:t>
            </a:r>
          </a:p>
          <a:p>
            <a:endParaRPr lang="en-US" dirty="0" smtClean="0"/>
          </a:p>
          <a:p>
            <a:r>
              <a:rPr lang="en-US" b="1" dirty="0" smtClean="0">
                <a:solidFill>
                  <a:srgbClr val="0070C0"/>
                </a:solidFill>
              </a:rPr>
              <a:t>Step 2. </a:t>
            </a:r>
            <a:r>
              <a:rPr lang="en-US" dirty="0" smtClean="0"/>
              <a:t>On any forms or </a:t>
            </a:r>
            <a:r>
              <a:rPr lang="en-US" dirty="0" err="1" smtClean="0"/>
              <a:t>urls</a:t>
            </a:r>
            <a:r>
              <a:rPr lang="en-US" dirty="0" smtClean="0"/>
              <a:t> that should be protected, add the token as a parameter / hidden field.</a:t>
            </a:r>
          </a:p>
          <a:p>
            <a:r>
              <a:rPr lang="en-US" dirty="0" smtClean="0"/>
              <a:t>The </a:t>
            </a:r>
            <a:r>
              <a:rPr lang="en-US" dirty="0" err="1" smtClean="0"/>
              <a:t>addCSRFToken</a:t>
            </a:r>
            <a:r>
              <a:rPr lang="en-US" dirty="0" smtClean="0"/>
              <a:t> method below should be called for any </a:t>
            </a:r>
            <a:r>
              <a:rPr lang="en-US" dirty="0" err="1" smtClean="0"/>
              <a:t>url</a:t>
            </a:r>
            <a:r>
              <a:rPr lang="en-US" dirty="0" smtClean="0"/>
              <a:t> that is going to be rendered that needs CSRF protection. Alternatively if you are creating a form, or have another technique of rendering URLs (like c:url), then be sure to add a parameter or hidden field with the name "</a:t>
            </a:r>
            <a:r>
              <a:rPr lang="en-US" dirty="0" err="1" smtClean="0"/>
              <a:t>ctoken</a:t>
            </a:r>
            <a:r>
              <a:rPr lang="en-US" dirty="0" smtClean="0"/>
              <a:t>" and the value of </a:t>
            </a:r>
            <a:r>
              <a:rPr lang="en-US" dirty="0" err="1" smtClean="0"/>
              <a:t>DefaultHTTPUtilities.getCSRFToken</a:t>
            </a:r>
            <a:r>
              <a:rPr lang="en-US" dirty="0" smtClean="0"/>
              <a:t>(). That should do the work of adding the data to the </a:t>
            </a:r>
            <a:r>
              <a:rPr lang="en-US" dirty="0" err="1" smtClean="0"/>
              <a:t>url</a:t>
            </a:r>
            <a:r>
              <a:rPr lang="en-US" dirty="0" smtClean="0"/>
              <a:t> or form. We'll validate it in the next step.</a:t>
            </a:r>
          </a:p>
          <a:p>
            <a:endParaRPr lang="en-US" dirty="0" smtClean="0"/>
          </a:p>
          <a:p>
            <a:endParaRPr lang="en-US" dirty="0" smtClean="0"/>
          </a:p>
          <a:p>
            <a:r>
              <a:rPr lang="en-US" dirty="0" smtClean="0"/>
              <a:t>//from </a:t>
            </a:r>
            <a:r>
              <a:rPr lang="en-US" dirty="0" err="1" smtClean="0"/>
              <a:t>HTTPUtilitiles</a:t>
            </a:r>
            <a:r>
              <a:rPr lang="en-US" dirty="0" smtClean="0"/>
              <a:t> interface</a:t>
            </a:r>
          </a:p>
          <a:p>
            <a:r>
              <a:rPr lang="en-US" dirty="0" smtClean="0"/>
              <a:t>final static String CSRF_TOKEN_NAME = "</a:t>
            </a:r>
            <a:r>
              <a:rPr lang="en-US" dirty="0" err="1" smtClean="0"/>
              <a:t>ctoken</a:t>
            </a:r>
            <a:r>
              <a:rPr lang="en-US" dirty="0" smtClean="0"/>
              <a:t>";</a:t>
            </a:r>
          </a:p>
          <a:p>
            <a:endParaRPr lang="en-US" dirty="0" smtClean="0"/>
          </a:p>
          <a:p>
            <a:r>
              <a:rPr lang="en-US" dirty="0" smtClean="0"/>
              <a:t>//this code is from the </a:t>
            </a:r>
            <a:r>
              <a:rPr lang="en-US" dirty="0" err="1" smtClean="0"/>
              <a:t>DefaultHTTPUtilities</a:t>
            </a:r>
            <a:r>
              <a:rPr lang="en-US" dirty="0" smtClean="0"/>
              <a:t> implementation in ESAPI</a:t>
            </a:r>
          </a:p>
          <a:p>
            <a:endParaRPr lang="en-US" dirty="0" smtClean="0"/>
          </a:p>
          <a:p>
            <a:r>
              <a:rPr lang="en-US" dirty="0" smtClean="0"/>
              <a:t>public String </a:t>
            </a:r>
            <a:r>
              <a:rPr lang="en-US" dirty="0" err="1" smtClean="0"/>
              <a:t>addCSRFToken</a:t>
            </a:r>
            <a:r>
              <a:rPr lang="en-US" dirty="0" smtClean="0"/>
              <a:t>(String </a:t>
            </a:r>
            <a:r>
              <a:rPr lang="en-US" dirty="0" err="1" smtClean="0"/>
              <a:t>href</a:t>
            </a:r>
            <a:r>
              <a:rPr lang="en-US" dirty="0" smtClean="0"/>
              <a:t>) {</a:t>
            </a:r>
          </a:p>
          <a:p>
            <a:endParaRPr lang="en-US" dirty="0" smtClean="0"/>
          </a:p>
          <a:p>
            <a:r>
              <a:rPr lang="en-US" dirty="0" smtClean="0"/>
              <a:t>	User </a:t>
            </a:r>
            <a:r>
              <a:rPr lang="en-US" dirty="0" err="1" smtClean="0"/>
              <a:t>user</a:t>
            </a:r>
            <a:r>
              <a:rPr lang="en-US" dirty="0" smtClean="0"/>
              <a:t> = </a:t>
            </a:r>
            <a:r>
              <a:rPr lang="en-US" dirty="0" err="1" smtClean="0"/>
              <a:t>ESAPI.authenticator</a:t>
            </a:r>
            <a:r>
              <a:rPr lang="en-US" dirty="0" smtClean="0"/>
              <a:t>().</a:t>
            </a:r>
            <a:r>
              <a:rPr lang="en-US" dirty="0" err="1" smtClean="0"/>
              <a:t>getCurrentUser</a:t>
            </a:r>
            <a:r>
              <a:rPr lang="en-US" dirty="0" smtClean="0"/>
              <a:t>();</a:t>
            </a:r>
          </a:p>
          <a:p>
            <a:endParaRPr lang="en-US" dirty="0" smtClean="0"/>
          </a:p>
          <a:p>
            <a:r>
              <a:rPr lang="en-US" dirty="0" smtClean="0"/>
              <a:t>	if (</a:t>
            </a:r>
            <a:r>
              <a:rPr lang="en-US" dirty="0" err="1" smtClean="0"/>
              <a:t>user.isAnonymous</a:t>
            </a:r>
            <a:r>
              <a:rPr lang="en-US" dirty="0" smtClean="0"/>
              <a:t>()) {</a:t>
            </a:r>
          </a:p>
          <a:p>
            <a:endParaRPr lang="en-US" dirty="0" smtClean="0"/>
          </a:p>
          <a:p>
            <a:r>
              <a:rPr lang="en-US" dirty="0" smtClean="0"/>
              <a:t>		return </a:t>
            </a:r>
            <a:r>
              <a:rPr lang="en-US" dirty="0" err="1" smtClean="0"/>
              <a:t>href</a:t>
            </a:r>
            <a:r>
              <a:rPr lang="en-US" dirty="0" smtClean="0"/>
              <a:t>;</a:t>
            </a:r>
          </a:p>
          <a:p>
            <a:endParaRPr lang="en-US" dirty="0" smtClean="0"/>
          </a:p>
          <a:p>
            <a:r>
              <a:rPr lang="en-US" dirty="0" smtClean="0"/>
              <a:t>	}</a:t>
            </a:r>
          </a:p>
          <a:p>
            <a:endParaRPr lang="en-US" dirty="0" smtClean="0"/>
          </a:p>
          <a:p>
            <a:r>
              <a:rPr lang="en-US" dirty="0" smtClean="0"/>
              <a:t>	// if there are already parameters append with &amp;, otherwise append with ?</a:t>
            </a:r>
          </a:p>
          <a:p>
            <a:endParaRPr lang="en-US" dirty="0" smtClean="0"/>
          </a:p>
          <a:p>
            <a:r>
              <a:rPr lang="en-US" dirty="0" smtClean="0"/>
              <a:t>	String token = CSRF_TOKEN_NAME + "=" + </a:t>
            </a:r>
            <a:r>
              <a:rPr lang="en-US" dirty="0" err="1" smtClean="0"/>
              <a:t>user.getCSRFToken</a:t>
            </a:r>
            <a:r>
              <a:rPr lang="en-US" dirty="0" smtClean="0"/>
              <a:t>();</a:t>
            </a:r>
          </a:p>
          <a:p>
            <a:endParaRPr lang="en-US" dirty="0" smtClean="0"/>
          </a:p>
          <a:p>
            <a:r>
              <a:rPr lang="en-US" dirty="0" smtClean="0"/>
              <a:t>	return </a:t>
            </a:r>
            <a:r>
              <a:rPr lang="en-US" dirty="0" err="1" smtClean="0"/>
              <a:t>href.indexOf</a:t>
            </a:r>
            <a:r>
              <a:rPr lang="en-US" dirty="0" smtClean="0"/>
              <a:t>( '?') != -1 ? </a:t>
            </a:r>
            <a:r>
              <a:rPr lang="en-US" dirty="0" err="1" smtClean="0"/>
              <a:t>href</a:t>
            </a:r>
            <a:r>
              <a:rPr lang="en-US" dirty="0" smtClean="0"/>
              <a:t> + "&amp;" + token : </a:t>
            </a:r>
            <a:r>
              <a:rPr lang="en-US" dirty="0" err="1" smtClean="0"/>
              <a:t>href</a:t>
            </a:r>
            <a:r>
              <a:rPr lang="en-US" dirty="0" smtClean="0"/>
              <a:t> + "?" + token;</a:t>
            </a:r>
          </a:p>
          <a:p>
            <a:endParaRPr lang="en-US" dirty="0" smtClean="0"/>
          </a:p>
          <a:p>
            <a:r>
              <a:rPr lang="en-US" dirty="0" smtClean="0"/>
              <a:t>}</a:t>
            </a:r>
          </a:p>
          <a:p>
            <a:endParaRPr lang="en-US" dirty="0" smtClean="0"/>
          </a:p>
          <a:p>
            <a:r>
              <a:rPr lang="en-US" dirty="0" smtClean="0"/>
              <a:t>...</a:t>
            </a:r>
          </a:p>
          <a:p>
            <a:endParaRPr lang="en-US" dirty="0" smtClean="0"/>
          </a:p>
          <a:p>
            <a:r>
              <a:rPr lang="en-US" dirty="0" smtClean="0"/>
              <a:t>public String </a:t>
            </a:r>
            <a:r>
              <a:rPr lang="en-US" dirty="0" err="1" smtClean="0"/>
              <a:t>getCSRFToken</a:t>
            </a:r>
            <a:r>
              <a:rPr lang="en-US" dirty="0" smtClean="0"/>
              <a:t>() {</a:t>
            </a:r>
          </a:p>
          <a:p>
            <a:endParaRPr lang="en-US" dirty="0" smtClean="0"/>
          </a:p>
          <a:p>
            <a:r>
              <a:rPr lang="en-US" dirty="0" smtClean="0"/>
              <a:t>	User </a:t>
            </a:r>
            <a:r>
              <a:rPr lang="en-US" dirty="0" err="1" smtClean="0"/>
              <a:t>user</a:t>
            </a:r>
            <a:r>
              <a:rPr lang="en-US" dirty="0" smtClean="0"/>
              <a:t> = </a:t>
            </a:r>
            <a:r>
              <a:rPr lang="en-US" dirty="0" err="1" smtClean="0"/>
              <a:t>ESAPI.authenticator</a:t>
            </a:r>
            <a:r>
              <a:rPr lang="en-US" dirty="0" smtClean="0"/>
              <a:t>().</a:t>
            </a:r>
            <a:r>
              <a:rPr lang="en-US" dirty="0" err="1" smtClean="0"/>
              <a:t>getCurrentUser</a:t>
            </a:r>
            <a:r>
              <a:rPr lang="en-US" dirty="0" smtClean="0"/>
              <a:t>();</a:t>
            </a:r>
          </a:p>
          <a:p>
            <a:endParaRPr lang="en-US" dirty="0" smtClean="0"/>
          </a:p>
          <a:p>
            <a:r>
              <a:rPr lang="en-US" dirty="0" smtClean="0"/>
              <a:t>	if (user == null) return null;</a:t>
            </a:r>
          </a:p>
          <a:p>
            <a:endParaRPr lang="en-US" dirty="0" smtClean="0"/>
          </a:p>
          <a:p>
            <a:r>
              <a:rPr lang="en-US" dirty="0" smtClean="0"/>
              <a:t>	return </a:t>
            </a:r>
            <a:r>
              <a:rPr lang="en-US" dirty="0" err="1" smtClean="0"/>
              <a:t>user.getCSRFToken</a:t>
            </a:r>
            <a:r>
              <a:rPr lang="en-US" dirty="0" smtClean="0"/>
              <a:t>();</a:t>
            </a:r>
          </a:p>
          <a:p>
            <a:endParaRPr lang="en-US" dirty="0" smtClean="0"/>
          </a:p>
          <a:p>
            <a:r>
              <a:rPr lang="en-US" dirty="0" smtClean="0"/>
              <a:t>}</a:t>
            </a:r>
          </a:p>
          <a:p>
            <a:endParaRPr lang="en-US" dirty="0" smtClean="0"/>
          </a:p>
          <a:p>
            <a:r>
              <a:rPr lang="en-US" b="1" dirty="0" smtClean="0"/>
              <a:t>Step 3. </a:t>
            </a:r>
            <a:r>
              <a:rPr lang="en-US" dirty="0" smtClean="0"/>
              <a:t>On the server side for those protected actions, check that the submitted token matches the token from the user object in the session. (Assuming you've implemented this properly, a failure constitutes a security issue.)</a:t>
            </a:r>
          </a:p>
          <a:p>
            <a:r>
              <a:rPr lang="en-US" dirty="0" smtClean="0"/>
              <a:t>Ensure that you call this method from your servlet or struts action or </a:t>
            </a:r>
            <a:r>
              <a:rPr lang="en-US" dirty="0" err="1" smtClean="0"/>
              <a:t>jsf</a:t>
            </a:r>
            <a:r>
              <a:rPr lang="en-US" dirty="0" smtClean="0"/>
              <a:t> controller, or whatever server side mechanism you're using to handle requests. This should be called on any request that you need to validate for CSRF protection. Notice that when the tokens do not match, it's considered a possible forged request.</a:t>
            </a:r>
          </a:p>
          <a:p>
            <a:endParaRPr lang="en-US" dirty="0" smtClean="0"/>
          </a:p>
          <a:p>
            <a:endParaRPr lang="en-US" dirty="0" smtClean="0"/>
          </a:p>
          <a:p>
            <a:r>
              <a:rPr lang="en-US" dirty="0" smtClean="0"/>
              <a:t>//this code is from the </a:t>
            </a:r>
            <a:r>
              <a:rPr lang="en-US" dirty="0" err="1" smtClean="0"/>
              <a:t>DefaultHTTPUtilities</a:t>
            </a:r>
            <a:r>
              <a:rPr lang="en-US" dirty="0" smtClean="0"/>
              <a:t> implementation in ESAPI</a:t>
            </a:r>
          </a:p>
          <a:p>
            <a:endParaRPr lang="en-US" dirty="0" smtClean="0"/>
          </a:p>
          <a:p>
            <a:r>
              <a:rPr lang="en-US" dirty="0" smtClean="0"/>
              <a:t>public void </a:t>
            </a:r>
            <a:r>
              <a:rPr lang="en-US" dirty="0" err="1" smtClean="0"/>
              <a:t>verifyCSRFToken</a:t>
            </a:r>
            <a:r>
              <a:rPr lang="en-US" dirty="0" smtClean="0"/>
              <a:t>(</a:t>
            </a:r>
            <a:r>
              <a:rPr lang="en-US" dirty="0" err="1" smtClean="0"/>
              <a:t>HttpServletRequest</a:t>
            </a:r>
            <a:r>
              <a:rPr lang="en-US" dirty="0" smtClean="0"/>
              <a:t> request) throws </a:t>
            </a:r>
            <a:r>
              <a:rPr lang="en-US" dirty="0" err="1" smtClean="0"/>
              <a:t>IntrusionException</a:t>
            </a:r>
            <a:r>
              <a:rPr lang="en-US" dirty="0" smtClean="0"/>
              <a:t> {</a:t>
            </a:r>
          </a:p>
          <a:p>
            <a:endParaRPr lang="en-US" dirty="0" smtClean="0"/>
          </a:p>
          <a:p>
            <a:r>
              <a:rPr lang="en-US" dirty="0" smtClean="0"/>
              <a:t>	User </a:t>
            </a:r>
            <a:r>
              <a:rPr lang="en-US" dirty="0" err="1" smtClean="0"/>
              <a:t>user</a:t>
            </a:r>
            <a:r>
              <a:rPr lang="en-US" dirty="0" smtClean="0"/>
              <a:t> = </a:t>
            </a:r>
            <a:r>
              <a:rPr lang="en-US" dirty="0" err="1" smtClean="0"/>
              <a:t>ESAPI.authenticator</a:t>
            </a:r>
            <a:r>
              <a:rPr lang="en-US" dirty="0" smtClean="0"/>
              <a:t>().</a:t>
            </a:r>
            <a:r>
              <a:rPr lang="en-US" dirty="0" err="1" smtClean="0"/>
              <a:t>getCurrentUser</a:t>
            </a:r>
            <a:r>
              <a:rPr lang="en-US" dirty="0" smtClean="0"/>
              <a:t>();</a:t>
            </a:r>
          </a:p>
          <a:p>
            <a:endParaRPr lang="en-US" dirty="0" smtClean="0"/>
          </a:p>
          <a:p>
            <a:r>
              <a:rPr lang="en-US" dirty="0" smtClean="0"/>
              <a:t>	// check if user authenticated with this request - no CSRF protection required</a:t>
            </a:r>
          </a:p>
          <a:p>
            <a:endParaRPr lang="en-US" dirty="0" smtClean="0"/>
          </a:p>
          <a:p>
            <a:r>
              <a:rPr lang="en-US" dirty="0" smtClean="0"/>
              <a:t>	if( </a:t>
            </a:r>
            <a:r>
              <a:rPr lang="en-US" dirty="0" err="1" smtClean="0"/>
              <a:t>request.getAttribute</a:t>
            </a:r>
            <a:r>
              <a:rPr lang="en-US" dirty="0" smtClean="0"/>
              <a:t>(</a:t>
            </a:r>
            <a:r>
              <a:rPr lang="en-US" dirty="0" err="1" smtClean="0"/>
              <a:t>user.getCSRFToken</a:t>
            </a:r>
            <a:r>
              <a:rPr lang="en-US" dirty="0" smtClean="0"/>
              <a:t>()) != null ) {</a:t>
            </a:r>
          </a:p>
          <a:p>
            <a:endParaRPr lang="en-US" dirty="0" smtClean="0"/>
          </a:p>
          <a:p>
            <a:r>
              <a:rPr lang="en-US" dirty="0" smtClean="0"/>
              <a:t>		return;</a:t>
            </a:r>
          </a:p>
          <a:p>
            <a:endParaRPr lang="en-US" dirty="0" smtClean="0"/>
          </a:p>
          <a:p>
            <a:r>
              <a:rPr lang="en-US" dirty="0" smtClean="0"/>
              <a:t>	}</a:t>
            </a:r>
          </a:p>
          <a:p>
            <a:endParaRPr lang="en-US" dirty="0" smtClean="0"/>
          </a:p>
          <a:p>
            <a:r>
              <a:rPr lang="en-US" dirty="0" smtClean="0"/>
              <a:t>	String token = </a:t>
            </a:r>
            <a:r>
              <a:rPr lang="en-US" dirty="0" err="1" smtClean="0"/>
              <a:t>request.getParameter</a:t>
            </a:r>
            <a:r>
              <a:rPr lang="en-US" dirty="0" smtClean="0"/>
              <a:t>(CSRF_TOKEN_NAME);</a:t>
            </a:r>
          </a:p>
          <a:p>
            <a:endParaRPr lang="en-US" dirty="0" smtClean="0"/>
          </a:p>
          <a:p>
            <a:r>
              <a:rPr lang="en-US" dirty="0" smtClean="0"/>
              <a:t>	if ( !</a:t>
            </a:r>
            <a:r>
              <a:rPr lang="en-US" dirty="0" err="1" smtClean="0"/>
              <a:t>user.getCSRFToken</a:t>
            </a:r>
            <a:r>
              <a:rPr lang="en-US" dirty="0" smtClean="0"/>
              <a:t>().equals( token ) ) {</a:t>
            </a:r>
          </a:p>
          <a:p>
            <a:endParaRPr lang="en-US" dirty="0" smtClean="0"/>
          </a:p>
          <a:p>
            <a:r>
              <a:rPr lang="en-US" dirty="0" smtClean="0"/>
              <a:t>		throw new </a:t>
            </a:r>
            <a:r>
              <a:rPr lang="en-US" dirty="0" err="1" smtClean="0"/>
              <a:t>IntrusionException</a:t>
            </a:r>
            <a:r>
              <a:rPr lang="en-US" dirty="0" smtClean="0"/>
              <a:t>("Authentication failed", "Possibly forged HTTP request without proper CSRF token detected");</a:t>
            </a:r>
          </a:p>
          <a:p>
            <a:endParaRPr lang="en-US" dirty="0" smtClean="0"/>
          </a:p>
          <a:p>
            <a:r>
              <a:rPr lang="en-US" dirty="0" smtClean="0"/>
              <a:t>	}</a:t>
            </a:r>
          </a:p>
          <a:p>
            <a:endParaRPr lang="en-US" dirty="0" smtClean="0"/>
          </a:p>
          <a:p>
            <a:r>
              <a:rPr lang="en-US" dirty="0" smtClean="0"/>
              <a:t>}</a:t>
            </a:r>
          </a:p>
          <a:p>
            <a:endParaRPr lang="en-US" dirty="0" smtClean="0"/>
          </a:p>
          <a:p>
            <a:r>
              <a:rPr lang="en-US" b="1" dirty="0" smtClean="0"/>
              <a:t>Step 4</a:t>
            </a:r>
            <a:r>
              <a:rPr lang="en-US" dirty="0" smtClean="0"/>
              <a:t>. On logout and session timeout, the user object is removed from the session and the session destroyed.</a:t>
            </a:r>
          </a:p>
          <a:p>
            <a:r>
              <a:rPr lang="en-US" dirty="0" smtClean="0"/>
              <a:t>In this step, logout is called. When that happens, note that the session is invalidated and the current user object is reset to be an anonymous user, thereby removing the reference to the current user and accordingly the </a:t>
            </a:r>
            <a:r>
              <a:rPr lang="en-US" dirty="0" err="1" smtClean="0"/>
              <a:t>csrf</a:t>
            </a:r>
            <a:r>
              <a:rPr lang="en-US" dirty="0" smtClean="0"/>
              <a:t> token.</a:t>
            </a:r>
          </a:p>
          <a:p>
            <a:endParaRPr lang="en-US" dirty="0" smtClean="0"/>
          </a:p>
          <a:p>
            <a:endParaRPr lang="en-US" dirty="0" smtClean="0"/>
          </a:p>
          <a:p>
            <a:r>
              <a:rPr lang="en-US" dirty="0" smtClean="0"/>
              <a:t>//this code is in the </a:t>
            </a:r>
            <a:r>
              <a:rPr lang="en-US" dirty="0" err="1" smtClean="0"/>
              <a:t>DefaultUser</a:t>
            </a:r>
            <a:r>
              <a:rPr lang="en-US" dirty="0" smtClean="0"/>
              <a:t> implementation of ESAPI</a:t>
            </a:r>
          </a:p>
          <a:p>
            <a:endParaRPr lang="en-US" dirty="0" smtClean="0"/>
          </a:p>
          <a:p>
            <a:r>
              <a:rPr lang="en-US" dirty="0" smtClean="0"/>
              <a:t>public void logout() {</a:t>
            </a:r>
          </a:p>
          <a:p>
            <a:endParaRPr lang="en-US" dirty="0" smtClean="0"/>
          </a:p>
          <a:p>
            <a:r>
              <a:rPr lang="en-US" dirty="0" smtClean="0"/>
              <a:t>	</a:t>
            </a:r>
            <a:r>
              <a:rPr lang="en-US" dirty="0" err="1" smtClean="0"/>
              <a:t>ESAPI.httpUtilities</a:t>
            </a:r>
            <a:r>
              <a:rPr lang="en-US" dirty="0" smtClean="0"/>
              <a:t>().</a:t>
            </a:r>
            <a:r>
              <a:rPr lang="en-US" dirty="0" err="1" smtClean="0"/>
              <a:t>killCookie</a:t>
            </a:r>
            <a:r>
              <a:rPr lang="en-US" dirty="0" smtClean="0"/>
              <a:t>( </a:t>
            </a:r>
            <a:r>
              <a:rPr lang="en-US" dirty="0" err="1" smtClean="0"/>
              <a:t>ESAPI.currentRequest</a:t>
            </a:r>
            <a:r>
              <a:rPr lang="en-US" dirty="0" smtClean="0"/>
              <a:t>(), </a:t>
            </a:r>
            <a:r>
              <a:rPr lang="en-US" dirty="0" err="1" smtClean="0"/>
              <a:t>ESAPI.currentResponse</a:t>
            </a:r>
            <a:r>
              <a:rPr lang="en-US" dirty="0" smtClean="0"/>
              <a:t>(), </a:t>
            </a:r>
            <a:r>
              <a:rPr lang="en-US" dirty="0" err="1" smtClean="0"/>
              <a:t>HTTPUtilities.REMEMBER_TOKEN_COOKIE_NAME</a:t>
            </a:r>
            <a:r>
              <a:rPr lang="en-US" dirty="0" smtClean="0"/>
              <a:t> );</a:t>
            </a:r>
          </a:p>
          <a:p>
            <a:endParaRPr lang="en-US" dirty="0" smtClean="0"/>
          </a:p>
          <a:p>
            <a:r>
              <a:rPr lang="en-US" dirty="0" smtClean="0"/>
              <a:t>	</a:t>
            </a:r>
            <a:r>
              <a:rPr lang="en-US" dirty="0" err="1" smtClean="0"/>
              <a:t>HttpSession</a:t>
            </a:r>
            <a:r>
              <a:rPr lang="en-US" dirty="0" smtClean="0"/>
              <a:t> session = </a:t>
            </a:r>
            <a:r>
              <a:rPr lang="en-US" dirty="0" err="1" smtClean="0"/>
              <a:t>ESAPI.currentRequest</a:t>
            </a:r>
            <a:r>
              <a:rPr lang="en-US" dirty="0" smtClean="0"/>
              <a:t>().</a:t>
            </a:r>
            <a:r>
              <a:rPr lang="en-US" dirty="0" err="1" smtClean="0"/>
              <a:t>getSession</a:t>
            </a:r>
            <a:r>
              <a:rPr lang="en-US" dirty="0" smtClean="0"/>
              <a:t>(false);</a:t>
            </a:r>
          </a:p>
          <a:p>
            <a:endParaRPr lang="en-US" dirty="0" smtClean="0"/>
          </a:p>
          <a:p>
            <a:r>
              <a:rPr lang="en-US" dirty="0" smtClean="0"/>
              <a:t>	if (session != null) {</a:t>
            </a:r>
          </a:p>
          <a:p>
            <a:endParaRPr lang="en-US" dirty="0" smtClean="0"/>
          </a:p>
          <a:p>
            <a:r>
              <a:rPr lang="en-US" dirty="0" smtClean="0"/>
              <a:t>		</a:t>
            </a:r>
            <a:r>
              <a:rPr lang="en-US" dirty="0" err="1" smtClean="0"/>
              <a:t>removeSession</a:t>
            </a:r>
            <a:r>
              <a:rPr lang="en-US" dirty="0" smtClean="0"/>
              <a:t>(session);</a:t>
            </a:r>
          </a:p>
          <a:p>
            <a:endParaRPr lang="en-US" dirty="0" smtClean="0"/>
          </a:p>
          <a:p>
            <a:r>
              <a:rPr lang="en-US" dirty="0" smtClean="0"/>
              <a:t>		</a:t>
            </a:r>
            <a:r>
              <a:rPr lang="en-US" dirty="0" err="1" smtClean="0"/>
              <a:t>session.invalidate</a:t>
            </a:r>
            <a:r>
              <a:rPr lang="en-US" dirty="0" smtClean="0"/>
              <a:t>();</a:t>
            </a:r>
          </a:p>
          <a:p>
            <a:endParaRPr lang="en-US" dirty="0" smtClean="0"/>
          </a:p>
          <a:p>
            <a:r>
              <a:rPr lang="en-US" dirty="0" smtClean="0"/>
              <a:t>	}</a:t>
            </a:r>
          </a:p>
          <a:p>
            <a:endParaRPr lang="en-US" dirty="0" smtClean="0"/>
          </a:p>
          <a:p>
            <a:r>
              <a:rPr lang="en-US" dirty="0" smtClean="0"/>
              <a:t>	</a:t>
            </a:r>
            <a:r>
              <a:rPr lang="en-US" dirty="0" err="1" smtClean="0"/>
              <a:t>ESAPI.httpUtilities</a:t>
            </a:r>
            <a:r>
              <a:rPr lang="en-US" dirty="0" smtClean="0"/>
              <a:t>().</a:t>
            </a:r>
            <a:r>
              <a:rPr lang="en-US" dirty="0" err="1" smtClean="0"/>
              <a:t>killCookie</a:t>
            </a:r>
            <a:r>
              <a:rPr lang="en-US" dirty="0" smtClean="0"/>
              <a:t>(</a:t>
            </a:r>
            <a:r>
              <a:rPr lang="en-US" dirty="0" err="1" smtClean="0"/>
              <a:t>ESAPI.currentRequest</a:t>
            </a:r>
            <a:r>
              <a:rPr lang="en-US" dirty="0" smtClean="0"/>
              <a:t>(), </a:t>
            </a:r>
            <a:r>
              <a:rPr lang="en-US" dirty="0" err="1" smtClean="0"/>
              <a:t>ESAPI.currentResponse</a:t>
            </a:r>
            <a:r>
              <a:rPr lang="en-US" dirty="0" smtClean="0"/>
              <a:t>(), "JSESSIONID");</a:t>
            </a:r>
          </a:p>
          <a:p>
            <a:endParaRPr lang="en-US" dirty="0" smtClean="0"/>
          </a:p>
          <a:p>
            <a:r>
              <a:rPr lang="en-US" dirty="0" smtClean="0"/>
              <a:t>	</a:t>
            </a:r>
            <a:r>
              <a:rPr lang="en-US" dirty="0" err="1" smtClean="0"/>
              <a:t>loggedIn</a:t>
            </a:r>
            <a:r>
              <a:rPr lang="en-US" dirty="0" smtClean="0"/>
              <a:t> = false;</a:t>
            </a:r>
          </a:p>
          <a:p>
            <a:endParaRPr lang="en-US" dirty="0" smtClean="0"/>
          </a:p>
          <a:p>
            <a:r>
              <a:rPr lang="en-US" dirty="0" smtClean="0"/>
              <a:t>	logger.info(</a:t>
            </a:r>
            <a:r>
              <a:rPr lang="en-US" dirty="0" err="1" smtClean="0"/>
              <a:t>Logger.SECURITY_SUCCESS</a:t>
            </a:r>
            <a:r>
              <a:rPr lang="en-US" dirty="0" smtClean="0"/>
              <a:t>, "Logout successful" );</a:t>
            </a:r>
          </a:p>
          <a:p>
            <a:endParaRPr lang="en-US" dirty="0" smtClean="0"/>
          </a:p>
          <a:p>
            <a:r>
              <a:rPr lang="en-US" dirty="0" smtClean="0"/>
              <a:t>	</a:t>
            </a:r>
            <a:r>
              <a:rPr lang="en-US" dirty="0" err="1" smtClean="0"/>
              <a:t>ESAPI.authenticator</a:t>
            </a:r>
            <a:r>
              <a:rPr lang="en-US" dirty="0" smtClean="0"/>
              <a:t>().</a:t>
            </a:r>
            <a:r>
              <a:rPr lang="en-US" dirty="0" err="1" smtClean="0"/>
              <a:t>setCurrentUser</a:t>
            </a:r>
            <a:r>
              <a:rPr lang="en-US" dirty="0" smtClean="0"/>
              <a:t>(</a:t>
            </a:r>
            <a:r>
              <a:rPr lang="en-US" dirty="0" err="1" smtClean="0"/>
              <a:t>User.ANONYMOUS</a:t>
            </a:r>
            <a:r>
              <a:rPr lang="en-US" dirty="0" smtClean="0"/>
              <a:t>);</a:t>
            </a:r>
          </a:p>
          <a:p>
            <a:endParaRPr lang="en-US" dirty="0" smtClean="0"/>
          </a:p>
          <a:p>
            <a:r>
              <a:rPr lang="en-US" dirty="0" smtClean="0"/>
              <a:t>}</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3438783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How to reproduce</a:t>
            </a:r>
            <a:r>
              <a:rPr lang="en-US" b="1" u="sng" baseline="0" dirty="0" smtClean="0"/>
              <a:t> this issue with the sample war?</a:t>
            </a:r>
          </a:p>
          <a:p>
            <a:endParaRPr lang="en-US" dirty="0" smtClean="0"/>
          </a:p>
          <a:p>
            <a:r>
              <a:rPr lang="en-US" dirty="0" smtClean="0"/>
              <a:t>(1) Modify the antisamy-anythinggoes-1.4.3.xml file in the sample war</a:t>
            </a:r>
          </a:p>
          <a:p>
            <a:r>
              <a:rPr lang="en-US" dirty="0" smtClean="0"/>
              <a:t>(2) Input</a:t>
            </a:r>
            <a:r>
              <a:rPr lang="en-US" baseline="0" dirty="0" smtClean="0"/>
              <a:t> this </a:t>
            </a:r>
            <a:r>
              <a:rPr lang="en-US" baseline="0" dirty="0" err="1" smtClean="0"/>
              <a:t>url</a:t>
            </a:r>
            <a:r>
              <a:rPr lang="en-US" baseline="0" dirty="0" smtClean="0"/>
              <a:t> in the browser: http://localhost:18080/security/jsp/RichEditorSecure.jsp, and input the below strings:</a:t>
            </a:r>
          </a:p>
          <a:p>
            <a:r>
              <a:rPr lang="en-US" dirty="0" smtClean="0"/>
              <a:t>&lt;</a:t>
            </a:r>
            <a:r>
              <a:rPr lang="en-US" dirty="0" err="1" smtClean="0"/>
              <a:t>img</a:t>
            </a:r>
            <a:r>
              <a:rPr lang="en-US" dirty="0" smtClean="0"/>
              <a:t> </a:t>
            </a:r>
            <a:r>
              <a:rPr lang="en-US" dirty="0" err="1" smtClean="0"/>
              <a:t>src</a:t>
            </a:r>
            <a:r>
              <a:rPr lang="en-US" dirty="0" smtClean="0"/>
              <a:t>="http://example.com/app/</a:t>
            </a:r>
            <a:r>
              <a:rPr lang="en-US" dirty="0" err="1" smtClean="0"/>
              <a:t>transferFunds?amount</a:t>
            </a:r>
            <a:r>
              <a:rPr lang="en-US" dirty="0" smtClean="0"/>
              <a:t>=1500&amp;destinationAccount=</a:t>
            </a:r>
            <a:r>
              <a:rPr lang="en-US" dirty="0" err="1" smtClean="0"/>
              <a:t>attackersAcct</a:t>
            </a:r>
            <a:r>
              <a:rPr lang="en-US" dirty="0" smtClean="0"/>
              <a:t>#" width="0" height="0" /&gt;Test</a:t>
            </a:r>
          </a:p>
          <a:p>
            <a:r>
              <a:rPr lang="en-US" dirty="0" smtClean="0"/>
              <a:t>(3) As a result, it will output</a:t>
            </a:r>
            <a:r>
              <a:rPr lang="en-US" baseline="0" dirty="0" smtClean="0"/>
              <a:t> “Test” – the </a:t>
            </a:r>
            <a:r>
              <a:rPr lang="en-US" baseline="0" dirty="0" err="1" smtClean="0"/>
              <a:t>img</a:t>
            </a:r>
            <a:r>
              <a:rPr lang="en-US" baseline="0" dirty="0" smtClean="0"/>
              <a:t> tag is removed based on the policy file.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156408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a:t>
            </a:r>
            <a:r>
              <a:rPr lang="en-US" baseline="0" dirty="0" smtClean="0"/>
              <a:t> the below string:</a:t>
            </a:r>
          </a:p>
          <a:p>
            <a:endParaRPr lang="en-US" dirty="0" smtClean="0"/>
          </a:p>
          <a:p>
            <a:r>
              <a:rPr lang="en-US" dirty="0" smtClean="0"/>
              <a:t>&lt;body </a:t>
            </a:r>
            <a:r>
              <a:rPr lang="en-US" dirty="0" err="1" smtClean="0"/>
              <a:t>onload</a:t>
            </a:r>
            <a:r>
              <a:rPr lang="en-US" dirty="0" smtClean="0"/>
              <a:t>=alert('test1')&gt;</a:t>
            </a:r>
          </a:p>
          <a:p>
            <a:r>
              <a:rPr lang="en-US" dirty="0" smtClean="0"/>
              <a:t>&lt;a </a:t>
            </a:r>
            <a:r>
              <a:rPr lang="en-US" dirty="0" err="1" smtClean="0"/>
              <a:t>href</a:t>
            </a:r>
            <a:r>
              <a:rPr lang="en-US" dirty="0" smtClean="0"/>
              <a:t>="</a:t>
            </a:r>
            <a:r>
              <a:rPr lang="en-US" dirty="0" err="1" smtClean="0"/>
              <a:t>OutputDocumentInsecure.jsp</a:t>
            </a:r>
            <a:r>
              <a:rPr lang="en-US" dirty="0" smtClean="0"/>
              <a:t>"&gt;&lt;h1&gt;&lt;font color="red"&gt;Display context insecure&lt;/font&gt;&lt;/h1&gt;&lt;/a&gt;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1082381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43863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4036987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refer to this </a:t>
            </a:r>
            <a:r>
              <a:rPr lang="en-US" dirty="0" err="1" smtClean="0"/>
              <a:t>url</a:t>
            </a:r>
            <a:r>
              <a:rPr lang="en-US" dirty="0" smtClean="0"/>
              <a:t> for ESAPI:</a:t>
            </a:r>
            <a:r>
              <a:rPr lang="en-US" baseline="0" dirty="0" smtClean="0"/>
              <a:t> https://www.owasp.org/index.php/Esapi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4070496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refer</a:t>
            </a:r>
            <a:r>
              <a:rPr lang="en-US" baseline="0" dirty="0" smtClean="0"/>
              <a:t> to this </a:t>
            </a:r>
            <a:r>
              <a:rPr lang="en-US" baseline="0" dirty="0" err="1" smtClean="0"/>
              <a:t>url</a:t>
            </a:r>
            <a:r>
              <a:rPr lang="en-US" baseline="0" dirty="0" smtClean="0"/>
              <a:t> for OWASP Stinger project: </a:t>
            </a:r>
            <a:r>
              <a:rPr lang="en-US" dirty="0" smtClean="0"/>
              <a:t>https://www.owasp.org/index.php/Category:OWASP_Stinger_Project\</a:t>
            </a:r>
          </a:p>
          <a:p>
            <a:endParaRPr lang="en-US" dirty="0" smtClean="0"/>
          </a:p>
          <a:p>
            <a:r>
              <a:rPr lang="en-US" dirty="0" smtClean="0"/>
              <a:t>Generally, we can define the stinger rule, and create</a:t>
            </a:r>
            <a:r>
              <a:rPr lang="en-US" baseline="0" dirty="0" smtClean="0"/>
              <a:t> one servlet filter to adapt this rule, so that to each request, these rules will make effective.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349193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38</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39</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9821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The process began when a Myspace.com user, going by the name of “</a:t>
            </a:r>
            <a:r>
              <a:rPr lang="en-US" dirty="0" err="1" smtClean="0"/>
              <a:t>Samy</a:t>
            </a:r>
            <a:r>
              <a:rPr lang="en-US" dirty="0" smtClean="0"/>
              <a:t>” placed </a:t>
            </a:r>
            <a:r>
              <a:rPr lang="en-US" dirty="0" err="1" smtClean="0"/>
              <a:t>Javascript</a:t>
            </a:r>
            <a:r>
              <a:rPr lang="en-US" dirty="0" smtClean="0"/>
              <a:t> code in his profile. </a:t>
            </a:r>
          </a:p>
          <a:p>
            <a:pPr marL="228600" indent="-228600">
              <a:buAutoNum type="arabicParenBoth"/>
            </a:pPr>
            <a:r>
              <a:rPr lang="en-US" dirty="0" smtClean="0"/>
              <a:t>When other Myspace.com users would view </a:t>
            </a:r>
            <a:r>
              <a:rPr lang="en-US" dirty="0" err="1" smtClean="0"/>
              <a:t>Samy’s</a:t>
            </a:r>
            <a:r>
              <a:rPr lang="en-US" dirty="0" smtClean="0"/>
              <a:t> profile, the code would initiate a background request (via Ajax) to add </a:t>
            </a:r>
            <a:r>
              <a:rPr lang="en-US" dirty="0" err="1" smtClean="0"/>
              <a:t>Samy</a:t>
            </a:r>
            <a:r>
              <a:rPr lang="en-US" dirty="0" smtClean="0"/>
              <a:t> to that user’s friend list – bypassing the typical approval process. </a:t>
            </a:r>
          </a:p>
          <a:p>
            <a:pPr marL="228600" indent="-228600">
              <a:buAutoNum type="arabicParenBoth"/>
            </a:pPr>
            <a:r>
              <a:rPr lang="en-US" dirty="0" smtClean="0"/>
              <a:t>The next step in the process made the code self-replicating. This involved parsing out the code being executed and copying it to the viewing user’s profile. The process would then repeat at the next view of the newly infected user’s profile.</a:t>
            </a:r>
          </a:p>
          <a:p>
            <a:pPr marL="228600" indent="-228600">
              <a:buAutoNum type="arabicParenBoth"/>
            </a:pPr>
            <a:r>
              <a:rPr lang="en-US" dirty="0" smtClean="0"/>
              <a:t>This can cause a DOS(Deny of Service)</a:t>
            </a:r>
            <a:r>
              <a:rPr lang="en-US" baseline="0" dirty="0" smtClean="0"/>
              <a:t> attack because of the exponential growth of the attacker’s friend list.</a:t>
            </a:r>
            <a:endParaRPr lang="en-US" dirty="0" smtClean="0"/>
          </a:p>
          <a:p>
            <a:pPr marL="228600" indent="-228600">
              <a:buAutoNum type="arabicParenBoth"/>
            </a:pPr>
            <a:endParaRPr lang="en-US" dirty="0" smtClean="0"/>
          </a:p>
          <a:p>
            <a:pPr marL="0" indent="0">
              <a:buNone/>
            </a:pPr>
            <a:r>
              <a:rPr lang="en-US" dirty="0" smtClean="0"/>
              <a:t>For more technical details info, please</a:t>
            </a:r>
            <a:r>
              <a:rPr lang="en-US" baseline="0" dirty="0" smtClean="0"/>
              <a:t> refer to this url</a:t>
            </a:r>
            <a:r>
              <a:rPr lang="en-US" dirty="0" smtClean="0"/>
              <a:t>:</a:t>
            </a:r>
            <a:r>
              <a:rPr lang="en-US" baseline="0" dirty="0" smtClean="0"/>
              <a:t> http://namb.la/popular/tech.html</a:t>
            </a:r>
          </a:p>
          <a:p>
            <a:pPr marL="0" indent="0">
              <a:buNone/>
            </a:pPr>
            <a:r>
              <a:rPr lang="en-US" baseline="0" dirty="0" smtClean="0"/>
              <a:t>For the interview with </a:t>
            </a:r>
            <a:r>
              <a:rPr lang="en-US" baseline="0" dirty="0" err="1" smtClean="0"/>
              <a:t>Samy</a:t>
            </a:r>
            <a:r>
              <a:rPr lang="en-US" baseline="0" dirty="0" smtClean="0"/>
              <a:t>, please refer to this url: http://blogoscoped.com/archive/2005-10-14-n81.html </a:t>
            </a:r>
            <a:endParaRPr lang="en-US"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835851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79140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350980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6/4/2011</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6/4/2011</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JP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4.pn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6.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8" Type="http://schemas.openxmlformats.org/officeDocument/2006/relationships/hyperlink" Target="http://antisamysmoketest.com/go/attack" TargetMode="External"/><Relationship Id="rId3" Type="http://schemas.openxmlformats.org/officeDocument/2006/relationships/tags" Target="../tags/tag13.xml"/><Relationship Id="rId7" Type="http://schemas.openxmlformats.org/officeDocument/2006/relationships/hyperlink" Target="http://www.owasp.org/index.php/Category:OWASP_AntiSamy_Project"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hyperlink" Target="http://www.owasp.org.cn/owasp-project/Projects/OWASP_AntiSamy_Java" TargetMode="External"/><Relationship Id="rId11" Type="http://schemas.openxmlformats.org/officeDocument/2006/relationships/image" Target="../media/image57.JPG"/><Relationship Id="rId5" Type="http://schemas.openxmlformats.org/officeDocument/2006/relationships/notesSlide" Target="../notesSlides/notesSlide26.xml"/><Relationship Id="rId10" Type="http://schemas.openxmlformats.org/officeDocument/2006/relationships/hyperlink" Target="http://ha.ckers.org/xss.html" TargetMode="External"/><Relationship Id="rId4" Type="http://schemas.openxmlformats.org/officeDocument/2006/relationships/slideLayout" Target="../slideLayouts/slideLayout3.xml"/><Relationship Id="rId9" Type="http://schemas.openxmlformats.org/officeDocument/2006/relationships/hyperlink" Target="https://www.owasp.org/index.php/Esapi"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58.JPG"/><Relationship Id="rId4"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myspace.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24000" y="2286000"/>
            <a:ext cx="7247024" cy="1470025"/>
          </a:xfrm>
        </p:spPr>
        <p:txBody>
          <a:bodyPr/>
          <a:lstStyle/>
          <a:p>
            <a:r>
              <a:rPr lang="en-US" dirty="0" err="1" smtClean="0"/>
              <a:t>AntiSamy</a:t>
            </a:r>
            <a:r>
              <a:rPr lang="en-US" dirty="0" smtClean="0"/>
              <a:t> Java Introduction</a:t>
            </a:r>
            <a:endParaRPr lang="en-US" dirty="0"/>
          </a:p>
        </p:txBody>
      </p:sp>
      <p:sp>
        <p:nvSpPr>
          <p:cNvPr id="3" name="Subtitle 2"/>
          <p:cNvSpPr>
            <a:spLocks noGrp="1"/>
          </p:cNvSpPr>
          <p:nvPr>
            <p:ph type="subTitle" idx="1"/>
            <p:custDataLst>
              <p:tags r:id="rId3"/>
            </p:custDataLst>
          </p:nvPr>
        </p:nvSpPr>
        <p:spPr/>
        <p:txBody>
          <a:bodyPr>
            <a:normAutofit/>
          </a:bodyPr>
          <a:lstStyle/>
          <a:p>
            <a:r>
              <a:rPr lang="en-US" sz="2400" dirty="0" smtClean="0">
                <a:latin typeface="+mn-lt"/>
              </a:rPr>
              <a:t>Wang Wenjun</a:t>
            </a:r>
          </a:p>
          <a:p>
            <a:r>
              <a:rPr lang="en-US" sz="2400" dirty="0" smtClean="0">
                <a:latin typeface="+mn-lt"/>
              </a:rPr>
              <a:t>June 2011</a:t>
            </a:r>
            <a:endParaRPr lang="en-US"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981200"/>
            <a:ext cx="7467600" cy="4084260"/>
          </a:xfrm>
          <a:prstGeom prst="rect">
            <a:avLst/>
          </a:prstGeom>
          <a:noFill/>
        </p:spPr>
        <p:txBody>
          <a:bodyPr wrap="square" rtlCol="0">
            <a:normAutofit/>
          </a:bodyPr>
          <a:lstStyle/>
          <a:p>
            <a:r>
              <a:rPr lang="en-US" sz="6600" dirty="0" smtClean="0"/>
              <a:t>Part 2</a:t>
            </a:r>
          </a:p>
          <a:p>
            <a:r>
              <a:rPr lang="en-US" sz="6600" dirty="0"/>
              <a:t>How </a:t>
            </a:r>
            <a:r>
              <a:rPr lang="en-US" sz="6600" dirty="0" err="1" smtClean="0"/>
              <a:t>AntiSamy</a:t>
            </a:r>
            <a:r>
              <a:rPr lang="en-US" sz="6600" dirty="0" smtClean="0"/>
              <a:t> work</a:t>
            </a:r>
            <a:endParaRPr lang="en-US" sz="6600" dirty="0"/>
          </a:p>
          <a:p>
            <a:r>
              <a:rPr lang="en-US" sz="7200" dirty="0" smtClean="0"/>
              <a:t> </a:t>
            </a:r>
            <a:endParaRPr lang="en-U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250656790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AntiSamy</a:t>
            </a:r>
            <a:r>
              <a:rPr lang="en-US" dirty="0" smtClean="0"/>
              <a:t> introduction	</a:t>
            </a:r>
            <a:endParaRPr lang="en-US" dirty="0"/>
          </a:p>
        </p:txBody>
      </p:sp>
      <p:sp>
        <p:nvSpPr>
          <p:cNvPr id="3" name="Content Placeholder 2"/>
          <p:cNvSpPr>
            <a:spLocks noGrp="1"/>
          </p:cNvSpPr>
          <p:nvPr>
            <p:ph idx="1"/>
          </p:nvPr>
        </p:nvSpPr>
        <p:spPr/>
        <p:txBody>
          <a:bodyPr/>
          <a:lstStyle/>
          <a:p>
            <a:r>
              <a:rPr lang="en-US" dirty="0" smtClean="0"/>
              <a:t>An HTML input validation API</a:t>
            </a:r>
          </a:p>
          <a:p>
            <a:r>
              <a:rPr lang="en-US" dirty="0" smtClean="0"/>
              <a:t>It uses a white word list(defined in policy file)</a:t>
            </a:r>
            <a:endParaRPr lang="en-US" dirty="0"/>
          </a:p>
        </p:txBody>
      </p:sp>
      <p:graphicFrame>
        <p:nvGraphicFramePr>
          <p:cNvPr id="4" name="Diagram 3"/>
          <p:cNvGraphicFramePr/>
          <p:nvPr>
            <p:extLst>
              <p:ext uri="{D42A27DB-BD31-4B8C-83A1-F6EECF244321}">
                <p14:modId xmlns:p14="http://schemas.microsoft.com/office/powerpoint/2010/main" val="4149664008"/>
              </p:ext>
            </p:extLst>
          </p:nvPr>
        </p:nvGraphicFramePr>
        <p:xfrm>
          <a:off x="16764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4793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 to </a:t>
            </a:r>
            <a:r>
              <a:rPr lang="en-US" dirty="0" err="1" smtClean="0"/>
              <a:t>AntiSamy</a:t>
            </a:r>
            <a:r>
              <a:rPr lang="en-US" dirty="0" smtClean="0"/>
              <a:t> (1) - Sanitize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6781800" y="2089466"/>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body</a:t>
            </a:r>
            <a:endParaRPr lang="en-US" dirty="0">
              <a:solidFill>
                <a:schemeClr val="tx1"/>
              </a:solidFill>
            </a:endParaRPr>
          </a:p>
        </p:txBody>
      </p:sp>
      <p:sp>
        <p:nvSpPr>
          <p:cNvPr id="5" name="Rectangle 4"/>
          <p:cNvSpPr/>
          <p:nvPr/>
        </p:nvSpPr>
        <p:spPr>
          <a:xfrm>
            <a:off x="5181600" y="3003866"/>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div</a:t>
            </a:r>
            <a:endParaRPr lang="en-US" dirty="0">
              <a:solidFill>
                <a:schemeClr val="tx1"/>
              </a:solidFill>
            </a:endParaRPr>
          </a:p>
        </p:txBody>
      </p:sp>
      <p:sp>
        <p:nvSpPr>
          <p:cNvPr id="6" name="Rectangle 5"/>
          <p:cNvSpPr/>
          <p:nvPr/>
        </p:nvSpPr>
        <p:spPr>
          <a:xfrm>
            <a:off x="6248400" y="3003866"/>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en-US" dirty="0">
              <a:solidFill>
                <a:schemeClr val="tx1"/>
              </a:solidFill>
            </a:endParaRPr>
          </a:p>
        </p:txBody>
      </p:sp>
      <p:sp>
        <p:nvSpPr>
          <p:cNvPr id="7" name="Rectangle 6"/>
          <p:cNvSpPr/>
          <p:nvPr/>
        </p:nvSpPr>
        <p:spPr>
          <a:xfrm>
            <a:off x="6248400" y="4070666"/>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endParaRPr lang="en-US" dirty="0">
              <a:solidFill>
                <a:schemeClr val="tx1"/>
              </a:solidFill>
            </a:endParaRPr>
          </a:p>
        </p:txBody>
      </p:sp>
      <p:sp>
        <p:nvSpPr>
          <p:cNvPr id="8" name="Rectangle 7"/>
          <p:cNvSpPr/>
          <p:nvPr/>
        </p:nvSpPr>
        <p:spPr>
          <a:xfrm>
            <a:off x="7239000" y="3003866"/>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Rectangle 8"/>
          <p:cNvSpPr/>
          <p:nvPr/>
        </p:nvSpPr>
        <p:spPr>
          <a:xfrm>
            <a:off x="6248400" y="5061266"/>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endParaRPr lang="en-US" dirty="0">
              <a:solidFill>
                <a:schemeClr val="tx1"/>
              </a:solidFill>
            </a:endParaRPr>
          </a:p>
        </p:txBody>
      </p:sp>
      <p:sp>
        <p:nvSpPr>
          <p:cNvPr id="10" name="Rectangle 9"/>
          <p:cNvSpPr/>
          <p:nvPr/>
        </p:nvSpPr>
        <p:spPr>
          <a:xfrm>
            <a:off x="5181600" y="4070666"/>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img</a:t>
            </a:r>
            <a:endParaRPr lang="en-US" dirty="0">
              <a:solidFill>
                <a:schemeClr val="tx1"/>
              </a:solidFill>
            </a:endParaRPr>
          </a:p>
        </p:txBody>
      </p:sp>
      <p:sp>
        <p:nvSpPr>
          <p:cNvPr id="11" name="TextBox 10"/>
          <p:cNvSpPr txBox="1"/>
          <p:nvPr/>
        </p:nvSpPr>
        <p:spPr>
          <a:xfrm>
            <a:off x="4676375" y="4375466"/>
            <a:ext cx="2486425" cy="307777"/>
          </a:xfrm>
          <a:prstGeom prst="rect">
            <a:avLst/>
          </a:prstGeom>
          <a:noFill/>
        </p:spPr>
        <p:txBody>
          <a:bodyPr wrap="square" rtlCol="0">
            <a:spAutoFit/>
          </a:bodyPr>
          <a:lstStyle/>
          <a:p>
            <a:r>
              <a:rPr lang="en-US" sz="1400" i="1" dirty="0" err="1" smtClean="0">
                <a:latin typeface="Courier New" pitchFamily="49" charset="0"/>
                <a:cs typeface="Courier New" pitchFamily="49" charset="0"/>
              </a:rPr>
              <a:t>src</a:t>
            </a:r>
            <a:r>
              <a:rPr lang="en-US" sz="1400" i="1" dirty="0" smtClean="0">
                <a:latin typeface="Courier New" pitchFamily="49" charset="0"/>
                <a:cs typeface="Courier New" pitchFamily="49" charset="0"/>
              </a:rPr>
              <a:t>=</a:t>
            </a:r>
            <a:r>
              <a:rPr lang="en-US" sz="1400" i="1" dirty="0" err="1" smtClean="0">
                <a:latin typeface="Courier New" pitchFamily="49" charset="0"/>
                <a:cs typeface="Courier New" pitchFamily="49" charset="0"/>
              </a:rPr>
              <a:t>javascript:xss</a:t>
            </a:r>
            <a:r>
              <a:rPr lang="en-US" sz="1400" i="1" dirty="0" smtClean="0">
                <a:latin typeface="Courier New" pitchFamily="49" charset="0"/>
                <a:cs typeface="Courier New" pitchFamily="49" charset="0"/>
              </a:rPr>
              <a:t>()</a:t>
            </a:r>
            <a:endParaRPr lang="en-US" sz="1400" i="1" dirty="0">
              <a:latin typeface="Courier New" pitchFamily="49" charset="0"/>
              <a:cs typeface="Courier New" pitchFamily="49" charset="0"/>
            </a:endParaRPr>
          </a:p>
        </p:txBody>
      </p:sp>
      <p:sp>
        <p:nvSpPr>
          <p:cNvPr id="12" name="TextBox 11"/>
          <p:cNvSpPr txBox="1"/>
          <p:nvPr/>
        </p:nvSpPr>
        <p:spPr>
          <a:xfrm>
            <a:off x="5577612" y="5366066"/>
            <a:ext cx="2636975" cy="307777"/>
          </a:xfrm>
          <a:prstGeom prst="rect">
            <a:avLst/>
          </a:prstGeom>
          <a:noFill/>
        </p:spPr>
        <p:txBody>
          <a:bodyPr wrap="square" rtlCol="0">
            <a:spAutoFit/>
          </a:bodyPr>
          <a:lstStyle/>
          <a:p>
            <a:r>
              <a:rPr lang="en-US" sz="1400" i="1" dirty="0" smtClean="0">
                <a:latin typeface="Courier New" pitchFamily="49" charset="0"/>
                <a:cs typeface="Courier New" pitchFamily="49" charset="0"/>
              </a:rPr>
              <a:t>style=expression(…)</a:t>
            </a:r>
            <a:endParaRPr lang="en-US" sz="1400" i="1" dirty="0">
              <a:latin typeface="Courier New" pitchFamily="49" charset="0"/>
              <a:cs typeface="Courier New" pitchFamily="49" charset="0"/>
            </a:endParaRPr>
          </a:p>
        </p:txBody>
      </p:sp>
      <p:sp>
        <p:nvSpPr>
          <p:cNvPr id="13" name="TextBox 12"/>
          <p:cNvSpPr txBox="1"/>
          <p:nvPr/>
        </p:nvSpPr>
        <p:spPr>
          <a:xfrm>
            <a:off x="5928396" y="6051866"/>
            <a:ext cx="1795684" cy="307777"/>
          </a:xfrm>
          <a:prstGeom prst="rect">
            <a:avLst/>
          </a:prstGeom>
          <a:noFill/>
        </p:spPr>
        <p:txBody>
          <a:bodyPr wrap="none" rtlCol="0">
            <a:spAutoFit/>
          </a:bodyPr>
          <a:lstStyle/>
          <a:p>
            <a:r>
              <a:rPr lang="en-US" sz="1400" dirty="0" err="1" smtClean="0">
                <a:latin typeface="Courier New" pitchFamily="49" charset="0"/>
                <a:cs typeface="Courier New" pitchFamily="49" charset="0"/>
              </a:rPr>
              <a:t>samy</a:t>
            </a:r>
            <a:r>
              <a:rPr lang="en-US" sz="1400" dirty="0" smtClean="0">
                <a:latin typeface="Courier New" pitchFamily="49" charset="0"/>
                <a:cs typeface="Courier New" pitchFamily="49" charset="0"/>
              </a:rPr>
              <a:t> is my hero</a:t>
            </a:r>
            <a:endParaRPr lang="en-US" sz="1400" dirty="0">
              <a:latin typeface="Courier New" pitchFamily="49" charset="0"/>
              <a:cs typeface="Courier New" pitchFamily="49" charset="0"/>
            </a:endParaRPr>
          </a:p>
        </p:txBody>
      </p:sp>
      <p:sp>
        <p:nvSpPr>
          <p:cNvPr id="14" name="TextBox 13"/>
          <p:cNvSpPr txBox="1"/>
          <p:nvPr/>
        </p:nvSpPr>
        <p:spPr>
          <a:xfrm>
            <a:off x="5029200" y="3308666"/>
            <a:ext cx="1077653" cy="307777"/>
          </a:xfrm>
          <a:prstGeom prst="rect">
            <a:avLst/>
          </a:prstGeom>
          <a:noFill/>
        </p:spPr>
        <p:txBody>
          <a:bodyPr wrap="square" rtlCol="0">
            <a:spAutoFit/>
          </a:bodyPr>
          <a:lstStyle/>
          <a:p>
            <a:r>
              <a:rPr lang="en-US" sz="1400" i="1" dirty="0" smtClean="0">
                <a:latin typeface="Courier New" pitchFamily="49" charset="0"/>
                <a:cs typeface="Courier New" pitchFamily="49" charset="0"/>
              </a:rPr>
              <a:t>id=</a:t>
            </a:r>
            <a:r>
              <a:rPr lang="en-US" sz="1400" i="1" dirty="0" err="1" smtClean="0">
                <a:latin typeface="Courier New" pitchFamily="49" charset="0"/>
                <a:cs typeface="Courier New" pitchFamily="49" charset="0"/>
              </a:rPr>
              <a:t>foo</a:t>
            </a:r>
            <a:endParaRPr lang="en-US" sz="1400" i="1" dirty="0">
              <a:latin typeface="Courier New" pitchFamily="49" charset="0"/>
              <a:cs typeface="Courier New" pitchFamily="49" charset="0"/>
            </a:endParaRPr>
          </a:p>
        </p:txBody>
      </p:sp>
      <p:cxnSp>
        <p:nvCxnSpPr>
          <p:cNvPr id="15" name="Straight Connector 14"/>
          <p:cNvCxnSpPr>
            <a:stCxn id="5" idx="0"/>
            <a:endCxn id="4" idx="2"/>
          </p:cNvCxnSpPr>
          <p:nvPr/>
        </p:nvCxnSpPr>
        <p:spPr>
          <a:xfrm rot="5400000" flipH="1" flipV="1">
            <a:off x="6057900" y="1898966"/>
            <a:ext cx="60960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2"/>
            <a:endCxn id="6" idx="0"/>
          </p:cNvCxnSpPr>
          <p:nvPr/>
        </p:nvCxnSpPr>
        <p:spPr>
          <a:xfrm rot="5400000">
            <a:off x="6591300" y="2432366"/>
            <a:ext cx="6096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0"/>
            <a:endCxn id="4" idx="2"/>
          </p:cNvCxnSpPr>
          <p:nvPr/>
        </p:nvCxnSpPr>
        <p:spPr>
          <a:xfrm rot="16200000" flipV="1">
            <a:off x="7086600" y="2470466"/>
            <a:ext cx="6096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a:endCxn id="7" idx="0"/>
          </p:cNvCxnSpPr>
          <p:nvPr/>
        </p:nvCxnSpPr>
        <p:spPr>
          <a:xfrm rot="5400000">
            <a:off x="6248400" y="368966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a:endCxn id="9" idx="0"/>
          </p:cNvCxnSpPr>
          <p:nvPr/>
        </p:nvCxnSpPr>
        <p:spPr>
          <a:xfrm rot="5400000">
            <a:off x="6286500" y="4718366"/>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0"/>
            <a:endCxn id="14" idx="0"/>
          </p:cNvCxnSpPr>
          <p:nvPr/>
        </p:nvCxnSpPr>
        <p:spPr>
          <a:xfrm flipV="1">
            <a:off x="5562600" y="3308666"/>
            <a:ext cx="5427"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85800" y="2210594"/>
            <a:ext cx="3886200" cy="4418806"/>
          </a:xfrm>
          <a:prstGeom prst="rect">
            <a:avLst/>
          </a:prstGeom>
          <a:solidFill>
            <a:srgbClr val="B2B2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5"/>
          <p:cNvSpPr txBox="1">
            <a:spLocks/>
          </p:cNvSpPr>
          <p:nvPr/>
        </p:nvSpPr>
        <p:spPr>
          <a:xfrm>
            <a:off x="609600" y="2210595"/>
            <a:ext cx="4191000" cy="4418806"/>
          </a:xfrm>
          <a:prstGeom prst="rect">
            <a:avLst/>
          </a:prstGeom>
          <a:solidFill>
            <a:schemeClr val="accent3">
              <a:lumMod val="40000"/>
              <a:lumOff val="60000"/>
            </a:schemeClr>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300" dirty="0" smtClean="0"/>
              <a:t>&lt;body&gt;</a:t>
            </a:r>
          </a:p>
          <a:p>
            <a:pPr>
              <a:buNone/>
            </a:pPr>
            <a:r>
              <a:rPr lang="en-US" sz="2300" dirty="0" smtClean="0"/>
              <a:t>&lt;</a:t>
            </a:r>
            <a:r>
              <a:rPr lang="en-US" sz="2300" dirty="0"/>
              <a:t>div id="foo"&gt;</a:t>
            </a:r>
            <a:endParaRPr lang="en-US" sz="2300" dirty="0" smtClean="0"/>
          </a:p>
          <a:p>
            <a:pPr>
              <a:buNone/>
            </a:pPr>
            <a:r>
              <a:rPr lang="en-US" sz="2300" dirty="0" smtClean="0"/>
              <a:t>&lt;</a:t>
            </a:r>
            <a:r>
              <a:rPr lang="en-US" sz="2300" dirty="0" err="1" smtClean="0"/>
              <a:t>img</a:t>
            </a:r>
            <a:r>
              <a:rPr lang="en-US" sz="2300" dirty="0" smtClean="0"/>
              <a:t> </a:t>
            </a:r>
            <a:r>
              <a:rPr lang="en-US" sz="2300" dirty="0" err="1" smtClean="0"/>
              <a:t>src</a:t>
            </a:r>
            <a:r>
              <a:rPr lang="en-US" sz="2300" dirty="0"/>
              <a:t>="</a:t>
            </a:r>
            <a:r>
              <a:rPr lang="en-US" sz="2300" dirty="0" err="1"/>
              <a:t>javascript:xss</a:t>
            </a:r>
            <a:r>
              <a:rPr lang="en-US" sz="2300" dirty="0" smtClean="0"/>
              <a:t>()"&gt;</a:t>
            </a:r>
          </a:p>
          <a:p>
            <a:pPr>
              <a:buFont typeface="Arial" pitchFamily="34" charset="0"/>
              <a:buNone/>
            </a:pPr>
            <a:r>
              <a:rPr lang="en-US" sz="2300" dirty="0" smtClean="0"/>
              <a:t>&lt;/div&gt;</a:t>
            </a:r>
          </a:p>
          <a:p>
            <a:pPr>
              <a:buFont typeface="Arial" pitchFamily="34" charset="0"/>
              <a:buNone/>
            </a:pPr>
            <a:r>
              <a:rPr lang="en-US" sz="2300" dirty="0" smtClean="0"/>
              <a:t>&lt;b&gt;&lt;u&gt;</a:t>
            </a:r>
          </a:p>
          <a:p>
            <a:pPr>
              <a:buNone/>
            </a:pPr>
            <a:r>
              <a:rPr lang="en-US" sz="2300" dirty="0" smtClean="0"/>
              <a:t>&lt;</a:t>
            </a:r>
            <a:r>
              <a:rPr lang="en-US" sz="2300" dirty="0"/>
              <a:t>p style="expression(…) "&gt;</a:t>
            </a:r>
            <a:endParaRPr lang="en-US" sz="2300" dirty="0" smtClean="0"/>
          </a:p>
          <a:p>
            <a:pPr>
              <a:buFont typeface="Arial" pitchFamily="34" charset="0"/>
              <a:buNone/>
            </a:pPr>
            <a:r>
              <a:rPr lang="en-US" sz="2300" dirty="0" err="1" smtClean="0"/>
              <a:t>samy</a:t>
            </a:r>
            <a:r>
              <a:rPr lang="en-US" sz="2300" dirty="0" smtClean="0"/>
              <a:t> is my hero&lt;/p&gt;</a:t>
            </a:r>
          </a:p>
          <a:p>
            <a:pPr>
              <a:buFont typeface="Arial" pitchFamily="34" charset="0"/>
              <a:buNone/>
            </a:pPr>
            <a:r>
              <a:rPr lang="en-US" sz="2300" dirty="0" smtClean="0"/>
              <a:t>&lt;/u&gt;&lt;/b&gt;</a:t>
            </a:r>
          </a:p>
          <a:p>
            <a:pPr>
              <a:buNone/>
            </a:pPr>
            <a:r>
              <a:rPr lang="en-US" sz="2300" dirty="0"/>
              <a:t>&lt;a </a:t>
            </a:r>
            <a:r>
              <a:rPr lang="en-US" sz="2300" dirty="0" err="1" smtClean="0"/>
              <a:t>href</a:t>
            </a:r>
            <a:r>
              <a:rPr lang="en-US" sz="2300" dirty="0"/>
              <a:t>="http://www.google.com"&gt;</a:t>
            </a:r>
          </a:p>
          <a:p>
            <a:pPr>
              <a:buNone/>
            </a:pPr>
            <a:r>
              <a:rPr lang="en-US" sz="2300" dirty="0" smtClean="0"/>
              <a:t>Google&lt;/a&gt;&lt;script </a:t>
            </a:r>
            <a:r>
              <a:rPr lang="en-US" sz="2300" dirty="0" err="1" smtClean="0"/>
              <a:t>src</a:t>
            </a:r>
            <a:r>
              <a:rPr lang="en-US" sz="2300" dirty="0"/>
              <a:t>="hax.js"&gt;</a:t>
            </a:r>
            <a:endParaRPr lang="en-US" sz="2300" dirty="0" smtClean="0"/>
          </a:p>
          <a:p>
            <a:pPr>
              <a:buFont typeface="Arial" pitchFamily="34" charset="0"/>
              <a:buNone/>
            </a:pPr>
            <a:r>
              <a:rPr lang="en-US" sz="2300" dirty="0" smtClean="0"/>
              <a:t>&lt;/script&gt;</a:t>
            </a:r>
            <a:endParaRPr lang="en-US" sz="2300" dirty="0" smtClean="0"/>
          </a:p>
        </p:txBody>
      </p:sp>
      <p:sp>
        <p:nvSpPr>
          <p:cNvPr id="26" name="Rectangle 25"/>
          <p:cNvSpPr/>
          <p:nvPr/>
        </p:nvSpPr>
        <p:spPr>
          <a:xfrm>
            <a:off x="6248400" y="5747066"/>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a:t>
            </a:r>
            <a:endParaRPr lang="en-US" dirty="0">
              <a:solidFill>
                <a:schemeClr val="tx1"/>
              </a:solidFill>
            </a:endParaRPr>
          </a:p>
        </p:txBody>
      </p:sp>
      <p:cxnSp>
        <p:nvCxnSpPr>
          <p:cNvPr id="27" name="Straight Connector 26"/>
          <p:cNvCxnSpPr>
            <a:stCxn id="9" idx="2"/>
            <a:endCxn id="26" idx="0"/>
          </p:cNvCxnSpPr>
          <p:nvPr/>
        </p:nvCxnSpPr>
        <p:spPr>
          <a:xfrm rot="5400000">
            <a:off x="6438900" y="5556566"/>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305800" y="3003866"/>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script</a:t>
            </a:r>
          </a:p>
        </p:txBody>
      </p:sp>
      <p:sp>
        <p:nvSpPr>
          <p:cNvPr id="29" name="TextBox 28"/>
          <p:cNvSpPr txBox="1"/>
          <p:nvPr/>
        </p:nvSpPr>
        <p:spPr>
          <a:xfrm>
            <a:off x="7158976" y="3276600"/>
            <a:ext cx="922047" cy="338554"/>
          </a:xfrm>
          <a:prstGeom prst="rect">
            <a:avLst/>
          </a:prstGeom>
          <a:noFill/>
        </p:spPr>
        <p:txBody>
          <a:bodyPr wrap="none" rtlCol="0">
            <a:spAutoFit/>
          </a:bodyPr>
          <a:lstStyle/>
          <a:p>
            <a:r>
              <a:rPr lang="en-US" sz="1600" dirty="0" smtClean="0"/>
              <a:t>  </a:t>
            </a:r>
            <a:r>
              <a:rPr lang="en-US" sz="1400" dirty="0" err="1" smtClean="0">
                <a:latin typeface="Courier New" pitchFamily="49" charset="0"/>
                <a:cs typeface="Courier New" pitchFamily="49" charset="0"/>
              </a:rPr>
              <a:t>href</a:t>
            </a: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p:txBody>
      </p:sp>
      <p:cxnSp>
        <p:nvCxnSpPr>
          <p:cNvPr id="30" name="Straight Connector 29"/>
          <p:cNvCxnSpPr>
            <a:stCxn id="4" idx="2"/>
            <a:endCxn id="28" idx="0"/>
          </p:cNvCxnSpPr>
          <p:nvPr/>
        </p:nvCxnSpPr>
        <p:spPr>
          <a:xfrm rot="16200000" flipH="1">
            <a:off x="7620000" y="1937066"/>
            <a:ext cx="60960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953622" y="3319046"/>
            <a:ext cx="1258678" cy="307777"/>
          </a:xfrm>
          <a:prstGeom prst="rect">
            <a:avLst/>
          </a:prstGeom>
          <a:noFill/>
        </p:spPr>
        <p:txBody>
          <a:bodyPr wrap="none" rtlCol="0">
            <a:spAutoFit/>
          </a:bodyPr>
          <a:lstStyle/>
          <a:p>
            <a:r>
              <a:rPr lang="en-US" sz="1400" i="1" dirty="0" err="1" smtClean="0">
                <a:latin typeface="Courier New" pitchFamily="49" charset="0"/>
                <a:cs typeface="Courier New" pitchFamily="49" charset="0"/>
              </a:rPr>
              <a:t>src</a:t>
            </a:r>
            <a:r>
              <a:rPr lang="en-US" sz="1400" i="1" dirty="0" smtClean="0">
                <a:latin typeface="Courier New" pitchFamily="49" charset="0"/>
                <a:cs typeface="Courier New" pitchFamily="49" charset="0"/>
              </a:rPr>
              <a:t>=hax.js</a:t>
            </a:r>
            <a:endParaRPr lang="en-US" sz="1400" i="1" dirty="0">
              <a:latin typeface="Courier New" pitchFamily="49" charset="0"/>
              <a:cs typeface="Courier New" pitchFamily="49" charset="0"/>
            </a:endParaRPr>
          </a:p>
        </p:txBody>
      </p:sp>
      <p:sp>
        <p:nvSpPr>
          <p:cNvPr id="35" name="TextBox 34"/>
          <p:cNvSpPr txBox="1"/>
          <p:nvPr/>
        </p:nvSpPr>
        <p:spPr>
          <a:xfrm>
            <a:off x="7276007" y="4401063"/>
            <a:ext cx="829073" cy="307777"/>
          </a:xfrm>
          <a:prstGeom prst="rect">
            <a:avLst/>
          </a:prstGeom>
          <a:noFill/>
        </p:spPr>
        <p:txBody>
          <a:bodyPr wrap="none" rtlCol="0">
            <a:spAutoFit/>
          </a:bodyPr>
          <a:lstStyle/>
          <a:p>
            <a:r>
              <a:rPr lang="en-US" sz="1400" dirty="0" smtClean="0">
                <a:latin typeface="Courier New" pitchFamily="49" charset="0"/>
                <a:cs typeface="Courier New" pitchFamily="49" charset="0"/>
              </a:rPr>
              <a:t>Google</a:t>
            </a:r>
            <a:endParaRPr lang="en-US" sz="1400" dirty="0">
              <a:latin typeface="Courier New" pitchFamily="49" charset="0"/>
              <a:cs typeface="Courier New" pitchFamily="49" charset="0"/>
            </a:endParaRPr>
          </a:p>
        </p:txBody>
      </p:sp>
      <p:sp>
        <p:nvSpPr>
          <p:cNvPr id="36" name="Rectangle 35"/>
          <p:cNvSpPr/>
          <p:nvPr/>
        </p:nvSpPr>
        <p:spPr>
          <a:xfrm>
            <a:off x="7343080" y="4071571"/>
            <a:ext cx="762000" cy="304800"/>
          </a:xfrm>
          <a:prstGeom prst="rect">
            <a:avLst/>
          </a:prstGeom>
          <a:solidFill>
            <a:srgbClr val="FDF5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a:t>
            </a:r>
            <a:endParaRPr lang="en-US" dirty="0">
              <a:solidFill>
                <a:schemeClr val="tx1"/>
              </a:solidFill>
            </a:endParaRPr>
          </a:p>
        </p:txBody>
      </p:sp>
      <p:cxnSp>
        <p:nvCxnSpPr>
          <p:cNvPr id="37" name="Straight Connector 36"/>
          <p:cNvCxnSpPr/>
          <p:nvPr/>
        </p:nvCxnSpPr>
        <p:spPr>
          <a:xfrm rot="5400000">
            <a:off x="7252278" y="3656806"/>
            <a:ext cx="762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8476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53" presetClass="entr" presetSubtype="16"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childTnLst>
                                </p:cTn>
                              </p:par>
                              <p:par>
                                <p:cTn id="95" presetID="53" presetClass="entr" presetSubtype="16"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500" fill="hold"/>
                                        <p:tgtEl>
                                          <p:spTgt spid="36"/>
                                        </p:tgtEl>
                                        <p:attrNameLst>
                                          <p:attrName>ppt_w</p:attrName>
                                        </p:attrNameLst>
                                      </p:cBhvr>
                                      <p:tavLst>
                                        <p:tav tm="0">
                                          <p:val>
                                            <p:fltVal val="0"/>
                                          </p:val>
                                        </p:tav>
                                        <p:tav tm="100000">
                                          <p:val>
                                            <p:strVal val="#ppt_w"/>
                                          </p:val>
                                        </p:tav>
                                      </p:tavLst>
                                    </p:anim>
                                    <p:anim calcmode="lin" valueType="num">
                                      <p:cBhvr>
                                        <p:cTn id="118" dur="500" fill="hold"/>
                                        <p:tgtEl>
                                          <p:spTgt spid="36"/>
                                        </p:tgtEl>
                                        <p:attrNameLst>
                                          <p:attrName>ppt_h</p:attrName>
                                        </p:attrNameLst>
                                      </p:cBhvr>
                                      <p:tavLst>
                                        <p:tav tm="0">
                                          <p:val>
                                            <p:fltVal val="0"/>
                                          </p:val>
                                        </p:tav>
                                        <p:tav tm="100000">
                                          <p:val>
                                            <p:strVal val="#ppt_h"/>
                                          </p:val>
                                        </p:tav>
                                      </p:tavLst>
                                    </p:anim>
                                    <p:animEffect transition="in" filter="fade">
                                      <p:cBhvr>
                                        <p:cTn id="119" dur="500"/>
                                        <p:tgtEl>
                                          <p:spTgt spid="36"/>
                                        </p:tgtEl>
                                      </p:cBhvr>
                                    </p:animEffect>
                                  </p:childTnLst>
                                </p:cTn>
                              </p:par>
                              <p:par>
                                <p:cTn id="120" presetID="53" presetClass="entr" presetSubtype="16" fill="hold"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500" fill="hold"/>
                                        <p:tgtEl>
                                          <p:spTgt spid="37"/>
                                        </p:tgtEl>
                                        <p:attrNameLst>
                                          <p:attrName>ppt_w</p:attrName>
                                        </p:attrNameLst>
                                      </p:cBhvr>
                                      <p:tavLst>
                                        <p:tav tm="0">
                                          <p:val>
                                            <p:fltVal val="0"/>
                                          </p:val>
                                        </p:tav>
                                        <p:tav tm="100000">
                                          <p:val>
                                            <p:strVal val="#ppt_w"/>
                                          </p:val>
                                        </p:tav>
                                      </p:tavLst>
                                    </p:anim>
                                    <p:anim calcmode="lin" valueType="num">
                                      <p:cBhvr>
                                        <p:cTn id="123" dur="500" fill="hold"/>
                                        <p:tgtEl>
                                          <p:spTgt spid="37"/>
                                        </p:tgtEl>
                                        <p:attrNameLst>
                                          <p:attrName>ppt_h</p:attrName>
                                        </p:attrNameLst>
                                      </p:cBhvr>
                                      <p:tavLst>
                                        <p:tav tm="0">
                                          <p:val>
                                            <p:fltVal val="0"/>
                                          </p:val>
                                        </p:tav>
                                        <p:tav tm="100000">
                                          <p:val>
                                            <p:strVal val="#ppt_h"/>
                                          </p:val>
                                        </p:tav>
                                      </p:tavLst>
                                    </p:anim>
                                    <p:animEffect transition="in" filter="fade">
                                      <p:cBhvr>
                                        <p:cTn id="124" dur="500"/>
                                        <p:tgtEl>
                                          <p:spTgt spid="3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p:cTn id="127" dur="500" fill="hold"/>
                                        <p:tgtEl>
                                          <p:spTgt spid="28"/>
                                        </p:tgtEl>
                                        <p:attrNameLst>
                                          <p:attrName>ppt_w</p:attrName>
                                        </p:attrNameLst>
                                      </p:cBhvr>
                                      <p:tavLst>
                                        <p:tav tm="0">
                                          <p:val>
                                            <p:fltVal val="0"/>
                                          </p:val>
                                        </p:tav>
                                        <p:tav tm="100000">
                                          <p:val>
                                            <p:strVal val="#ppt_w"/>
                                          </p:val>
                                        </p:tav>
                                      </p:tavLst>
                                    </p:anim>
                                    <p:anim calcmode="lin" valueType="num">
                                      <p:cBhvr>
                                        <p:cTn id="128" dur="500" fill="hold"/>
                                        <p:tgtEl>
                                          <p:spTgt spid="28"/>
                                        </p:tgtEl>
                                        <p:attrNameLst>
                                          <p:attrName>ppt_h</p:attrName>
                                        </p:attrNameLst>
                                      </p:cBhvr>
                                      <p:tavLst>
                                        <p:tav tm="0">
                                          <p:val>
                                            <p:fltVal val="0"/>
                                          </p:val>
                                        </p:tav>
                                        <p:tav tm="100000">
                                          <p:val>
                                            <p:strVal val="#ppt_h"/>
                                          </p:val>
                                        </p:tav>
                                      </p:tavLst>
                                    </p:anim>
                                    <p:animEffect transition="in" filter="fade">
                                      <p:cBhvr>
                                        <p:cTn id="129" dur="500"/>
                                        <p:tgtEl>
                                          <p:spTgt spid="2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 calcmode="lin" valueType="num">
                                      <p:cBhvr>
                                        <p:cTn id="132" dur="500" fill="hold"/>
                                        <p:tgtEl>
                                          <p:spTgt spid="33"/>
                                        </p:tgtEl>
                                        <p:attrNameLst>
                                          <p:attrName>ppt_w</p:attrName>
                                        </p:attrNameLst>
                                      </p:cBhvr>
                                      <p:tavLst>
                                        <p:tav tm="0">
                                          <p:val>
                                            <p:fltVal val="0"/>
                                          </p:val>
                                        </p:tav>
                                        <p:tav tm="100000">
                                          <p:val>
                                            <p:strVal val="#ppt_w"/>
                                          </p:val>
                                        </p:tav>
                                      </p:tavLst>
                                    </p:anim>
                                    <p:anim calcmode="lin" valueType="num">
                                      <p:cBhvr>
                                        <p:cTn id="133" dur="500" fill="hold"/>
                                        <p:tgtEl>
                                          <p:spTgt spid="33"/>
                                        </p:tgtEl>
                                        <p:attrNameLst>
                                          <p:attrName>ppt_h</p:attrName>
                                        </p:attrNameLst>
                                      </p:cBhvr>
                                      <p:tavLst>
                                        <p:tav tm="0">
                                          <p:val>
                                            <p:fltVal val="0"/>
                                          </p:val>
                                        </p:tav>
                                        <p:tav tm="100000">
                                          <p:val>
                                            <p:strVal val="#ppt_h"/>
                                          </p:val>
                                        </p:tav>
                                      </p:tavLst>
                                    </p:anim>
                                    <p:animEffect transition="in" filter="fade">
                                      <p:cBhvr>
                                        <p:cTn id="1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26" grpId="0" animBg="1"/>
      <p:bldP spid="28" grpId="0" animBg="1"/>
      <p:bldP spid="29" grpId="0"/>
      <p:bldP spid="33" grpId="0"/>
      <p:bldP spid="35"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 </a:t>
            </a:r>
            <a:r>
              <a:rPr lang="en-US" dirty="0" smtClean="0"/>
              <a:t>to </a:t>
            </a:r>
            <a:r>
              <a:rPr lang="en-US" dirty="0" err="1" smtClean="0"/>
              <a:t>AntiSamy</a:t>
            </a:r>
            <a:r>
              <a:rPr lang="en-US" dirty="0" smtClean="0"/>
              <a:t> (2) - validate</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0" y="1676400"/>
            <a:ext cx="3572374" cy="2495899"/>
          </a:xfrm>
        </p:spPr>
      </p:pic>
      <p:graphicFrame>
        <p:nvGraphicFramePr>
          <p:cNvPr id="10" name="Diagram 9"/>
          <p:cNvGraphicFramePr/>
          <p:nvPr>
            <p:extLst>
              <p:ext uri="{D42A27DB-BD31-4B8C-83A1-F6EECF244321}">
                <p14:modId xmlns:p14="http://schemas.microsoft.com/office/powerpoint/2010/main" val="1245380172"/>
              </p:ext>
            </p:extLst>
          </p:nvPr>
        </p:nvGraphicFramePr>
        <p:xfrm>
          <a:off x="609600" y="1524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340668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 to </a:t>
            </a:r>
            <a:r>
              <a:rPr lang="en-US" dirty="0" err="1" smtClean="0"/>
              <a:t>AntiSamy</a:t>
            </a:r>
            <a:r>
              <a:rPr lang="en-US" dirty="0" smtClean="0"/>
              <a:t> (3) - configuration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002" y="4800600"/>
            <a:ext cx="6115904" cy="2162477"/>
          </a:xfrm>
          <a:effectLst>
            <a:glow rad="228600">
              <a:schemeClr val="accent4">
                <a:satMod val="175000"/>
                <a:alpha val="40000"/>
              </a:schemeClr>
            </a:glo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9594"/>
            <a:ext cx="4686954" cy="3591426"/>
          </a:xfrm>
          <a:prstGeom prst="rect">
            <a:avLst/>
          </a:prstGeom>
          <a:effectLst>
            <a:glow rad="228600">
              <a:schemeClr val="accent2">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204" y="1049594"/>
            <a:ext cx="4267796" cy="3419953"/>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1688598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 to </a:t>
            </a:r>
            <a:r>
              <a:rPr lang="en-US" dirty="0" err="1" smtClean="0"/>
              <a:t>AntiSamy</a:t>
            </a:r>
            <a:r>
              <a:rPr lang="en-US" dirty="0" smtClean="0"/>
              <a:t> (4) - result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2758977"/>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5146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start?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9027229"/>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840272"/>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easy to code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00200"/>
            <a:ext cx="6449326" cy="2876952"/>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917" y="3762375"/>
            <a:ext cx="3095625" cy="3095625"/>
          </a:xfrm>
          <a:prstGeom prst="rect">
            <a:avLst/>
          </a:prstGeom>
        </p:spPr>
      </p:pic>
    </p:spTree>
    <p:extLst>
      <p:ext uri="{BB962C8B-B14F-4D97-AF65-F5344CB8AC3E}">
        <p14:creationId xmlns:p14="http://schemas.microsoft.com/office/powerpoint/2010/main" val="1165030007"/>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1813560"/>
            <a:ext cx="5257800" cy="4084260"/>
          </a:xfrm>
          <a:prstGeom prst="rect">
            <a:avLst/>
          </a:prstGeom>
          <a:noFill/>
        </p:spPr>
        <p:txBody>
          <a:bodyPr wrap="square" rtlCol="0">
            <a:normAutofit/>
          </a:bodyPr>
          <a:lstStyle/>
          <a:p>
            <a:r>
              <a:rPr lang="en-US" sz="6600" dirty="0" smtClean="0"/>
              <a:t>Part 3</a:t>
            </a:r>
          </a:p>
          <a:p>
            <a:r>
              <a:rPr lang="en-US" sz="6600" dirty="0" smtClean="0"/>
              <a:t>Case study</a:t>
            </a:r>
            <a:endParaRPr lang="en-US" sz="6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 show html content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270" y="1295400"/>
            <a:ext cx="4725060" cy="1428950"/>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505200"/>
            <a:ext cx="5544324" cy="3153215"/>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Bent Arrow 6"/>
          <p:cNvSpPr/>
          <p:nvPr/>
        </p:nvSpPr>
        <p:spPr>
          <a:xfrm rot="5400000">
            <a:off x="6534150" y="1771649"/>
            <a:ext cx="1257300" cy="12954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152400" y="3022600"/>
            <a:ext cx="4009752"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AntiSamy</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619346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lstStyle/>
          <a:p>
            <a:r>
              <a:rPr lang="en-US" dirty="0" smtClean="0"/>
              <a:t>Who am I?</a:t>
            </a:r>
            <a:endParaRPr lang="en-US" dirty="0"/>
          </a:p>
        </p:txBody>
      </p:sp>
      <p:sp>
        <p:nvSpPr>
          <p:cNvPr id="6" name="Content Placeholder 4"/>
          <p:cNvSpPr txBox="1">
            <a:spLocks/>
          </p:cNvSpPr>
          <p:nvPr>
            <p:custDataLst>
              <p:tags r:id="rId3"/>
            </p:custDataLst>
          </p:nvPr>
        </p:nvSpPr>
        <p:spPr>
          <a:xfrm>
            <a:off x="762000" y="1613693"/>
            <a:ext cx="8077200" cy="4297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b="1" u="sng" dirty="0" smtClean="0">
                <a:solidFill>
                  <a:srgbClr val="0070C0"/>
                </a:solidFill>
              </a:rPr>
              <a:t>Name </a:t>
            </a:r>
            <a:r>
              <a:rPr lang="en-US" dirty="0" smtClean="0"/>
              <a:t>Wang Wenjun(</a:t>
            </a:r>
            <a:r>
              <a:rPr lang="zh-CN" altLang="en-US" dirty="0" smtClean="0"/>
              <a:t>王文君</a:t>
            </a:r>
            <a:r>
              <a:rPr lang="en-US" dirty="0" smtClean="0"/>
              <a:t>)</a:t>
            </a:r>
          </a:p>
          <a:p>
            <a:pPr marL="0" indent="0">
              <a:lnSpc>
                <a:spcPct val="150000"/>
              </a:lnSpc>
              <a:buNone/>
            </a:pPr>
            <a:r>
              <a:rPr lang="en-US" b="1" u="sng" dirty="0" err="1" smtClean="0">
                <a:solidFill>
                  <a:srgbClr val="0070C0"/>
                </a:solidFill>
              </a:rPr>
              <a:t>EMail</a:t>
            </a:r>
            <a:r>
              <a:rPr lang="en-US" b="1" u="sng" dirty="0" smtClean="0">
                <a:solidFill>
                  <a:srgbClr val="0070C0"/>
                </a:solidFill>
              </a:rPr>
              <a:t> </a:t>
            </a:r>
            <a:r>
              <a:rPr lang="en-US" dirty="0" smtClean="0"/>
              <a:t>shanda.wang@gmail.com</a:t>
            </a:r>
            <a:endParaRPr lang="en-US" dirty="0"/>
          </a:p>
          <a:p>
            <a:pPr marL="0" indent="0">
              <a:lnSpc>
                <a:spcPct val="150000"/>
              </a:lnSpc>
              <a:buNone/>
            </a:pPr>
            <a:r>
              <a:rPr lang="en-US" b="1" u="sng" dirty="0" smtClean="0">
                <a:solidFill>
                  <a:srgbClr val="0070C0"/>
                </a:solidFill>
              </a:rPr>
              <a:t>Job </a:t>
            </a:r>
            <a:r>
              <a:rPr lang="en-US" dirty="0" smtClean="0"/>
              <a:t>HP </a:t>
            </a:r>
            <a:r>
              <a:rPr lang="en-US" dirty="0" smtClean="0"/>
              <a:t>Shanghai Engineering Lab</a:t>
            </a:r>
            <a:endParaRPr lang="en-US" dirty="0" smtClean="0"/>
          </a:p>
          <a:p>
            <a:pPr marL="0" indent="0">
              <a:lnSpc>
                <a:spcPct val="150000"/>
              </a:lnSpc>
              <a:buNone/>
            </a:pPr>
            <a:r>
              <a:rPr lang="en-US" b="1" u="sng" dirty="0" smtClean="0">
                <a:solidFill>
                  <a:srgbClr val="0070C0"/>
                </a:solidFill>
              </a:rPr>
              <a:t>Side Job </a:t>
            </a:r>
            <a:r>
              <a:rPr lang="en-US" dirty="0"/>
              <a:t>R</a:t>
            </a:r>
            <a:r>
              <a:rPr lang="en-US" dirty="0" smtClean="0"/>
              <a:t>oger Federer’s hot fan </a:t>
            </a:r>
          </a:p>
          <a:p>
            <a:pPr marL="0" indent="0">
              <a:lnSpc>
                <a:spcPct val="150000"/>
              </a:lnSpc>
              <a:buNone/>
            </a:pPr>
            <a:r>
              <a:rPr lang="en-US" b="1" u="sng" dirty="0" smtClean="0">
                <a:solidFill>
                  <a:srgbClr val="0070C0"/>
                </a:solidFill>
              </a:rPr>
              <a:t>Quote </a:t>
            </a:r>
            <a:r>
              <a:rPr lang="zh-CN" altLang="en-US" dirty="0" smtClean="0"/>
              <a:t>博</a:t>
            </a:r>
            <a:r>
              <a:rPr lang="zh-CN" altLang="en-US" dirty="0"/>
              <a:t>观而约取，厚积而薄</a:t>
            </a:r>
            <a:r>
              <a:rPr lang="zh-CN" altLang="en-US" dirty="0" smtClean="0"/>
              <a:t>发</a:t>
            </a:r>
            <a:endParaRPr lang="en-US" dirty="0"/>
          </a:p>
          <a:p>
            <a:pPr marL="0" indent="0">
              <a:buNone/>
            </a:pPr>
            <a:endParaRPr lang="en-US" dirty="0"/>
          </a:p>
          <a:p>
            <a:pPr marL="0" indent="0">
              <a:buFont typeface="Arial" pitchFamily="34" charset="0"/>
              <a:buNone/>
            </a:pP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375" y="3762375"/>
            <a:ext cx="3095625" cy="3095625"/>
          </a:xfrm>
          <a:prstGeom prst="rect">
            <a:avLst/>
          </a:prstGeom>
        </p:spPr>
      </p:pic>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185" y="1752600"/>
            <a:ext cx="4344007" cy="2010056"/>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18" y="1295400"/>
            <a:ext cx="3153215" cy="219106"/>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0067" y="4191000"/>
            <a:ext cx="5144218" cy="2524478"/>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Bent Arrow 6"/>
          <p:cNvSpPr/>
          <p:nvPr/>
        </p:nvSpPr>
        <p:spPr>
          <a:xfrm rot="5400000">
            <a:off x="6115050" y="2400300"/>
            <a:ext cx="1257300" cy="12954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68000" y="4191000"/>
            <a:ext cx="4631460" cy="1754326"/>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With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AntiSamy</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emove script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050757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4563112" cy="1933845"/>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810000"/>
            <a:ext cx="5163271" cy="2743583"/>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Bent Arrow 5"/>
          <p:cNvSpPr/>
          <p:nvPr/>
        </p:nvSpPr>
        <p:spPr>
          <a:xfrm rot="5400000">
            <a:off x="5962650" y="2114550"/>
            <a:ext cx="1257300" cy="12954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275" y="4258461"/>
            <a:ext cx="4631460" cy="1754326"/>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With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AntiSamy</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Remove link</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3487436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 prevent CSRF</a:t>
            </a:r>
            <a:endParaRPr lang="en-US" dirty="0"/>
          </a:p>
        </p:txBody>
      </p:sp>
      <p:pic>
        <p:nvPicPr>
          <p:cNvPr id="34" name="Picture 3"/>
          <p:cNvPicPr>
            <a:picLocks noChangeAspect="1" noChangeArrowheads="1"/>
          </p:cNvPicPr>
          <p:nvPr/>
        </p:nvPicPr>
        <p:blipFill>
          <a:blip r:embed="rId3" cstate="print"/>
          <a:srcRect/>
          <a:stretch>
            <a:fillRect/>
          </a:stretch>
        </p:blipFill>
        <p:spPr bwMode="gray">
          <a:xfrm>
            <a:off x="2438400" y="4760030"/>
            <a:ext cx="3505200" cy="1773237"/>
          </a:xfrm>
          <a:prstGeom prst="rect">
            <a:avLst/>
          </a:prstGeom>
          <a:noFill/>
          <a:ln w="9525">
            <a:noFill/>
            <a:miter lim="800000"/>
            <a:headEnd/>
            <a:tailEnd/>
          </a:ln>
        </p:spPr>
      </p:pic>
      <p:pic>
        <p:nvPicPr>
          <p:cNvPr id="35" name="Picture 4" descr="TN_hacker"/>
          <p:cNvPicPr>
            <a:picLocks noChangeAspect="1" noChangeArrowheads="1"/>
          </p:cNvPicPr>
          <p:nvPr/>
        </p:nvPicPr>
        <p:blipFill>
          <a:blip r:embed="rId4" cstate="print">
            <a:lum bright="24000" contrast="42000"/>
          </a:blip>
          <a:srcRect/>
          <a:stretch>
            <a:fillRect/>
          </a:stretch>
        </p:blipFill>
        <p:spPr bwMode="auto">
          <a:xfrm>
            <a:off x="1168400" y="2135892"/>
            <a:ext cx="1093788" cy="1268413"/>
          </a:xfrm>
          <a:prstGeom prst="rect">
            <a:avLst/>
          </a:prstGeom>
          <a:noFill/>
          <a:effectLst>
            <a:outerShdw dist="107763" dir="2700000" algn="ctr" rotWithShape="0">
              <a:srgbClr val="808080">
                <a:alpha val="50000"/>
              </a:srgbClr>
            </a:outerShdw>
          </a:effectLst>
        </p:spPr>
      </p:pic>
      <p:sp>
        <p:nvSpPr>
          <p:cNvPr id="36" name="Oval 5"/>
          <p:cNvSpPr>
            <a:spLocks noChangeArrowheads="1"/>
          </p:cNvSpPr>
          <p:nvPr/>
        </p:nvSpPr>
        <p:spPr bwMode="auto">
          <a:xfrm>
            <a:off x="6858000" y="4872038"/>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3</a:t>
            </a:r>
          </a:p>
        </p:txBody>
      </p:sp>
      <p:sp>
        <p:nvSpPr>
          <p:cNvPr id="37" name="Oval 6"/>
          <p:cNvSpPr>
            <a:spLocks noChangeArrowheads="1"/>
          </p:cNvSpPr>
          <p:nvPr/>
        </p:nvSpPr>
        <p:spPr bwMode="auto">
          <a:xfrm>
            <a:off x="1828800" y="4186238"/>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2</a:t>
            </a:r>
          </a:p>
        </p:txBody>
      </p:sp>
      <p:sp>
        <p:nvSpPr>
          <p:cNvPr id="38" name="Rectangle 7"/>
          <p:cNvSpPr>
            <a:spLocks noChangeArrowheads="1"/>
          </p:cNvSpPr>
          <p:nvPr/>
        </p:nvSpPr>
        <p:spPr bwMode="gray">
          <a:xfrm>
            <a:off x="2420772" y="1358579"/>
            <a:ext cx="6148388"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b="1" dirty="0"/>
              <a:t>Attacker sets the trap on some website on the internet</a:t>
            </a:r>
            <a:br>
              <a:rPr lang="en-US" sz="1600" b="1" dirty="0"/>
            </a:br>
            <a:r>
              <a:rPr lang="en-US" sz="1600" b="1" dirty="0"/>
              <a:t>(or simply via an e-mail)</a:t>
            </a:r>
          </a:p>
        </p:txBody>
      </p:sp>
      <p:pic>
        <p:nvPicPr>
          <p:cNvPr id="39" name="Picture 8"/>
          <p:cNvPicPr>
            <a:picLocks noChangeAspect="1" noChangeArrowheads="1"/>
          </p:cNvPicPr>
          <p:nvPr/>
        </p:nvPicPr>
        <p:blipFill>
          <a:blip r:embed="rId3" cstate="print"/>
          <a:srcRect/>
          <a:stretch>
            <a:fillRect/>
          </a:stretch>
        </p:blipFill>
        <p:spPr bwMode="gray">
          <a:xfrm>
            <a:off x="2463800" y="1921580"/>
            <a:ext cx="3505200" cy="1773237"/>
          </a:xfrm>
          <a:prstGeom prst="rect">
            <a:avLst/>
          </a:prstGeom>
          <a:noFill/>
          <a:ln w="9525">
            <a:noFill/>
            <a:miter lim="800000"/>
            <a:headEnd/>
            <a:tailEnd/>
          </a:ln>
        </p:spPr>
      </p:pic>
      <p:sp>
        <p:nvSpPr>
          <p:cNvPr id="40" name="Oval 9"/>
          <p:cNvSpPr>
            <a:spLocks noChangeArrowheads="1"/>
          </p:cNvSpPr>
          <p:nvPr/>
        </p:nvSpPr>
        <p:spPr bwMode="auto">
          <a:xfrm>
            <a:off x="1854200" y="1484313"/>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1</a:t>
            </a:r>
          </a:p>
        </p:txBody>
      </p:sp>
      <p:sp>
        <p:nvSpPr>
          <p:cNvPr id="41" name="Rectangle 10"/>
          <p:cNvSpPr>
            <a:spLocks noChangeArrowheads="1"/>
          </p:cNvSpPr>
          <p:nvPr/>
        </p:nvSpPr>
        <p:spPr bwMode="gray">
          <a:xfrm>
            <a:off x="2278063" y="4104392"/>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b="1"/>
              <a:t>While logged into vulnerable site,</a:t>
            </a:r>
            <a:br>
              <a:rPr lang="en-US" sz="1600" b="1"/>
            </a:br>
            <a:r>
              <a:rPr lang="en-US" sz="1600" b="1"/>
              <a:t>victim views attacker site</a:t>
            </a:r>
          </a:p>
        </p:txBody>
      </p:sp>
      <p:sp>
        <p:nvSpPr>
          <p:cNvPr id="42" name="Rectangle 11"/>
          <p:cNvSpPr>
            <a:spLocks noChangeArrowheads="1"/>
          </p:cNvSpPr>
          <p:nvPr/>
        </p:nvSpPr>
        <p:spPr bwMode="gray">
          <a:xfrm>
            <a:off x="6685757" y="5310139"/>
            <a:ext cx="2335212" cy="12287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dirty="0"/>
              <a:t>Vulnerable site sees legitimate request from victim and performs the action requested</a:t>
            </a:r>
          </a:p>
        </p:txBody>
      </p:sp>
      <p:sp>
        <p:nvSpPr>
          <p:cNvPr id="43" name="Rectangle 12"/>
          <p:cNvSpPr>
            <a:spLocks noChangeArrowheads="1"/>
          </p:cNvSpPr>
          <p:nvPr/>
        </p:nvSpPr>
        <p:spPr bwMode="auto">
          <a:xfrm>
            <a:off x="3352800" y="5466467"/>
            <a:ext cx="2489200" cy="1323439"/>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dirty="0"/>
              <a:t>&lt;</a:t>
            </a:r>
            <a:r>
              <a:rPr lang="en-US" sz="1600" b="1" dirty="0" err="1"/>
              <a:t>img</a:t>
            </a:r>
            <a:r>
              <a:rPr lang="en-US" sz="1600" b="1" dirty="0"/>
              <a:t>&gt; tag loaded by browser – sends GET request (including credentials) to vulnerable site</a:t>
            </a:r>
          </a:p>
        </p:txBody>
      </p:sp>
      <p:grpSp>
        <p:nvGrpSpPr>
          <p:cNvPr id="44" name="Group 13"/>
          <p:cNvGrpSpPr>
            <a:grpSpLocks/>
          </p:cNvGrpSpPr>
          <p:nvPr/>
        </p:nvGrpSpPr>
        <p:grpSpPr bwMode="auto">
          <a:xfrm>
            <a:off x="6781800" y="3434467"/>
            <a:ext cx="1455738" cy="1412875"/>
            <a:chOff x="4336" y="1870"/>
            <a:chExt cx="917" cy="890"/>
          </a:xfrm>
        </p:grpSpPr>
        <p:sp>
          <p:nvSpPr>
            <p:cNvPr id="45" name="Rectangle 14"/>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Custom Code</a:t>
              </a:r>
            </a:p>
          </p:txBody>
        </p:sp>
        <p:sp>
          <p:nvSpPr>
            <p:cNvPr id="46" name="Rectangle 15"/>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Accounts</a:t>
              </a:r>
            </a:p>
          </p:txBody>
        </p:sp>
        <p:sp>
          <p:nvSpPr>
            <p:cNvPr id="47" name="Rectangle 16"/>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Finance</a:t>
              </a:r>
            </a:p>
          </p:txBody>
        </p:sp>
        <p:sp>
          <p:nvSpPr>
            <p:cNvPr id="48" name="Rectangle 17"/>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Administration</a:t>
              </a:r>
            </a:p>
          </p:txBody>
        </p:sp>
        <p:sp>
          <p:nvSpPr>
            <p:cNvPr id="49" name="Rectangle 18"/>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Transactions</a:t>
              </a:r>
            </a:p>
          </p:txBody>
        </p:sp>
        <p:sp>
          <p:nvSpPr>
            <p:cNvPr id="50" name="Rectangle 19"/>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Communication</a:t>
              </a:r>
            </a:p>
          </p:txBody>
        </p:sp>
        <p:sp>
          <p:nvSpPr>
            <p:cNvPr id="51" name="Rectangle 20"/>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dirty="0">
                  <a:solidFill>
                    <a:schemeClr val="bg1"/>
                  </a:solidFill>
                </a:rPr>
                <a:t>Knowledge </a:t>
              </a:r>
              <a:r>
                <a:rPr lang="en-US" sz="1000" b="1" dirty="0" err="1">
                  <a:solidFill>
                    <a:schemeClr val="bg1"/>
                  </a:solidFill>
                </a:rPr>
                <a:t>Mgmt</a:t>
              </a:r>
              <a:endParaRPr lang="en-US" sz="1000" b="1" dirty="0">
                <a:solidFill>
                  <a:schemeClr val="bg1"/>
                </a:solidFill>
              </a:endParaRPr>
            </a:p>
          </p:txBody>
        </p:sp>
        <p:sp>
          <p:nvSpPr>
            <p:cNvPr id="52" name="Rectangle 21"/>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E-Commerce</a:t>
              </a:r>
            </a:p>
          </p:txBody>
        </p:sp>
        <p:sp>
          <p:nvSpPr>
            <p:cNvPr id="53" name="Rectangle 22"/>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Bus. Functions</a:t>
              </a:r>
            </a:p>
          </p:txBody>
        </p:sp>
      </p:grpSp>
      <p:pic>
        <p:nvPicPr>
          <p:cNvPr id="54" name="Picture 23" descr="businesswoman"/>
          <p:cNvPicPr>
            <a:picLocks noChangeAspect="1" noChangeArrowheads="1"/>
          </p:cNvPicPr>
          <p:nvPr/>
        </p:nvPicPr>
        <p:blipFill>
          <a:blip r:embed="rId5" cstate="print"/>
          <a:srcRect/>
          <a:stretch>
            <a:fillRect/>
          </a:stretch>
        </p:blipFill>
        <p:spPr bwMode="auto">
          <a:xfrm>
            <a:off x="1143000" y="5031492"/>
            <a:ext cx="1050925" cy="1255713"/>
          </a:xfrm>
          <a:prstGeom prst="rect">
            <a:avLst/>
          </a:prstGeom>
          <a:noFill/>
          <a:effectLst>
            <a:outerShdw dist="107763" dir="2700000" algn="ctr" rotWithShape="0">
              <a:srgbClr val="808080">
                <a:alpha val="50000"/>
              </a:srgbClr>
            </a:outerShdw>
          </a:effectLst>
        </p:spPr>
      </p:pic>
      <p:sp>
        <p:nvSpPr>
          <p:cNvPr id="56" name="Line 26"/>
          <p:cNvSpPr>
            <a:spLocks noChangeShapeType="1"/>
          </p:cNvSpPr>
          <p:nvPr/>
        </p:nvSpPr>
        <p:spPr bwMode="auto">
          <a:xfrm flipH="1">
            <a:off x="5943600" y="4877505"/>
            <a:ext cx="762000" cy="781843"/>
          </a:xfrm>
          <a:prstGeom prst="line">
            <a:avLst/>
          </a:prstGeom>
          <a:noFill/>
          <a:ln w="57150">
            <a:solidFill>
              <a:srgbClr val="FF3300"/>
            </a:solidFill>
            <a:round/>
            <a:headEnd type="triangle" w="med" len="med"/>
            <a:tailEnd/>
          </a:ln>
        </p:spPr>
        <p:txBody>
          <a:bodyPr wrap="square">
            <a:spAutoFit/>
          </a:bodyPr>
          <a:lstStyle/>
          <a:p>
            <a:endParaRPr lang="en-US" sz="1600" b="1"/>
          </a:p>
        </p:txBody>
      </p:sp>
      <p:pic>
        <p:nvPicPr>
          <p:cNvPr id="57" name="Picture 30"/>
          <p:cNvPicPr>
            <a:picLocks noChangeAspect="1" noChangeArrowheads="1"/>
          </p:cNvPicPr>
          <p:nvPr/>
        </p:nvPicPr>
        <p:blipFill>
          <a:blip r:embed="rId6" cstate="print"/>
          <a:srcRect l="-526" t="15096" r="-526" b="52792"/>
          <a:stretch>
            <a:fillRect/>
          </a:stretch>
        </p:blipFill>
        <p:spPr bwMode="auto">
          <a:xfrm>
            <a:off x="2454275" y="2134305"/>
            <a:ext cx="3535363" cy="1412875"/>
          </a:xfrm>
          <a:prstGeom prst="rect">
            <a:avLst/>
          </a:prstGeom>
          <a:noFill/>
          <a:ln w="9525" algn="ctr">
            <a:noFill/>
            <a:miter lim="800000"/>
            <a:headEnd/>
            <a:tailEnd/>
          </a:ln>
        </p:spPr>
      </p:pic>
      <p:sp>
        <p:nvSpPr>
          <p:cNvPr id="58" name="Rectangle 27"/>
          <p:cNvSpPr>
            <a:spLocks noChangeArrowheads="1"/>
          </p:cNvSpPr>
          <p:nvPr/>
        </p:nvSpPr>
        <p:spPr bwMode="auto">
          <a:xfrm>
            <a:off x="3627438" y="2861380"/>
            <a:ext cx="2255837" cy="830997"/>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dirty="0" smtClean="0"/>
              <a:t>Hidden &lt;</a:t>
            </a:r>
            <a:r>
              <a:rPr lang="en-US" sz="1600" b="1" dirty="0" err="1" smtClean="0"/>
              <a:t>img</a:t>
            </a:r>
            <a:r>
              <a:rPr lang="en-US" sz="1600" b="1" dirty="0" smtClean="0"/>
              <a:t>&gt; tag contains attack against vulnerable site</a:t>
            </a:r>
            <a:endParaRPr lang="en-US" sz="1600" b="1" dirty="0"/>
          </a:p>
        </p:txBody>
      </p:sp>
      <p:sp>
        <p:nvSpPr>
          <p:cNvPr id="59" name="Rectangle 28"/>
          <p:cNvSpPr>
            <a:spLocks noChangeArrowheads="1"/>
          </p:cNvSpPr>
          <p:nvPr/>
        </p:nvSpPr>
        <p:spPr bwMode="gray">
          <a:xfrm>
            <a:off x="6553200" y="2636293"/>
            <a:ext cx="2362200" cy="4572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dirty="0"/>
              <a:t>Application with CSRF vulnerability</a:t>
            </a:r>
          </a:p>
        </p:txBody>
      </p:sp>
      <p:sp>
        <p:nvSpPr>
          <p:cNvPr id="61" name="Line 26"/>
          <p:cNvSpPr>
            <a:spLocks noChangeShapeType="1"/>
          </p:cNvSpPr>
          <p:nvPr/>
        </p:nvSpPr>
        <p:spPr bwMode="auto">
          <a:xfrm flipV="1">
            <a:off x="5075621" y="3698020"/>
            <a:ext cx="565150" cy="1021955"/>
          </a:xfrm>
          <a:prstGeom prst="line">
            <a:avLst/>
          </a:prstGeom>
          <a:noFill/>
          <a:ln w="57150">
            <a:solidFill>
              <a:srgbClr val="FF3300"/>
            </a:solidFill>
            <a:round/>
            <a:headEnd type="triangle" w="med" len="med"/>
            <a:tailEnd/>
          </a:ln>
        </p:spPr>
        <p:txBody>
          <a:bodyPr wrap="square">
            <a:spAutoFit/>
          </a:bodyPr>
          <a:lstStyle/>
          <a:p>
            <a:endParaRPr lang="en-US" sz="1600" b="1"/>
          </a:p>
        </p:txBody>
      </p:sp>
    </p:spTree>
    <p:extLst>
      <p:ext uri="{BB962C8B-B14F-4D97-AF65-F5344CB8AC3E}">
        <p14:creationId xmlns:p14="http://schemas.microsoft.com/office/powerpoint/2010/main" val="40851707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
                                          </p:val>
                                        </p:tav>
                                        <p:tav tm="100000">
                                          <p:val>
                                            <p:strVal val="#ppt_w"/>
                                          </p:val>
                                        </p:tav>
                                      </p:tavLst>
                                    </p:anim>
                                    <p:anim calcmode="lin" valueType="num">
                                      <p:cBhvr>
                                        <p:cTn id="20" dur="1000" fill="hold"/>
                                        <p:tgtEl>
                                          <p:spTgt spid="43"/>
                                        </p:tgtEl>
                                        <p:attrNameLst>
                                          <p:attrName>ppt_h</p:attrName>
                                        </p:attrNameLst>
                                      </p:cBhvr>
                                      <p:tavLst>
                                        <p:tav tm="0">
                                          <p:val>
                                            <p:fltVal val="0"/>
                                          </p:val>
                                        </p:tav>
                                        <p:tav tm="100000">
                                          <p:val>
                                            <p:strVal val="#ppt_h"/>
                                          </p:val>
                                        </p:tav>
                                      </p:tavLst>
                                    </p:anim>
                                    <p:anim calcmode="lin" valueType="num">
                                      <p:cBhvr>
                                        <p:cTn id="21" dur="1000" fill="hold"/>
                                        <p:tgtEl>
                                          <p:spTgt spid="43"/>
                                        </p:tgtEl>
                                        <p:attrNameLst>
                                          <p:attrName>style.rotation</p:attrName>
                                        </p:attrNameLst>
                                      </p:cBhvr>
                                      <p:tavLst>
                                        <p:tav tm="0">
                                          <p:val>
                                            <p:fltVal val="90"/>
                                          </p:val>
                                        </p:tav>
                                        <p:tav tm="100000">
                                          <p:val>
                                            <p:fltVal val="0"/>
                                          </p:val>
                                        </p:tav>
                                      </p:tavLst>
                                    </p:anim>
                                    <p:animEffect transition="in" filter="fade">
                                      <p:cBhvr>
                                        <p:cTn id="22" dur="1000"/>
                                        <p:tgtEl>
                                          <p:spTgt spid="43"/>
                                        </p:tgtEl>
                                      </p:cBhvr>
                                    </p:animEffect>
                                  </p:childTnLst>
                                </p:cTn>
                              </p:par>
                              <p:par>
                                <p:cTn id="23" presetID="3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1000" fill="hold"/>
                                        <p:tgtEl>
                                          <p:spTgt spid="54"/>
                                        </p:tgtEl>
                                        <p:attrNameLst>
                                          <p:attrName>ppt_w</p:attrName>
                                        </p:attrNameLst>
                                      </p:cBhvr>
                                      <p:tavLst>
                                        <p:tav tm="0">
                                          <p:val>
                                            <p:fltVal val="0"/>
                                          </p:val>
                                        </p:tav>
                                        <p:tav tm="100000">
                                          <p:val>
                                            <p:strVal val="#ppt_w"/>
                                          </p:val>
                                        </p:tav>
                                      </p:tavLst>
                                    </p:anim>
                                    <p:anim calcmode="lin" valueType="num">
                                      <p:cBhvr>
                                        <p:cTn id="26" dur="1000" fill="hold"/>
                                        <p:tgtEl>
                                          <p:spTgt spid="54"/>
                                        </p:tgtEl>
                                        <p:attrNameLst>
                                          <p:attrName>ppt_h</p:attrName>
                                        </p:attrNameLst>
                                      </p:cBhvr>
                                      <p:tavLst>
                                        <p:tav tm="0">
                                          <p:val>
                                            <p:fltVal val="0"/>
                                          </p:val>
                                        </p:tav>
                                        <p:tav tm="100000">
                                          <p:val>
                                            <p:strVal val="#ppt_h"/>
                                          </p:val>
                                        </p:tav>
                                      </p:tavLst>
                                    </p:anim>
                                    <p:anim calcmode="lin" valueType="num">
                                      <p:cBhvr>
                                        <p:cTn id="27" dur="1000" fill="hold"/>
                                        <p:tgtEl>
                                          <p:spTgt spid="54"/>
                                        </p:tgtEl>
                                        <p:attrNameLst>
                                          <p:attrName>style.rotation</p:attrName>
                                        </p:attrNameLst>
                                      </p:cBhvr>
                                      <p:tavLst>
                                        <p:tav tm="0">
                                          <p:val>
                                            <p:fltVal val="90"/>
                                          </p:val>
                                        </p:tav>
                                        <p:tav tm="100000">
                                          <p:val>
                                            <p:fltVal val="0"/>
                                          </p:val>
                                        </p:tav>
                                      </p:tavLst>
                                    </p:anim>
                                    <p:animEffect transition="in" filter="fade">
                                      <p:cBhvr>
                                        <p:cTn id="28" dur="1000"/>
                                        <p:tgtEl>
                                          <p:spTgt spid="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fltVal val="0"/>
                                          </p:val>
                                        </p:tav>
                                        <p:tav tm="100000">
                                          <p:val>
                                            <p:strVal val="#ppt_w"/>
                                          </p:val>
                                        </p:tav>
                                      </p:tavLst>
                                    </p:anim>
                                    <p:anim calcmode="lin" valueType="num">
                                      <p:cBhvr>
                                        <p:cTn id="32" dur="1000" fill="hold"/>
                                        <p:tgtEl>
                                          <p:spTgt spid="41"/>
                                        </p:tgtEl>
                                        <p:attrNameLst>
                                          <p:attrName>ppt_h</p:attrName>
                                        </p:attrNameLst>
                                      </p:cBhvr>
                                      <p:tavLst>
                                        <p:tav tm="0">
                                          <p:val>
                                            <p:fltVal val="0"/>
                                          </p:val>
                                        </p:tav>
                                        <p:tav tm="100000">
                                          <p:val>
                                            <p:strVal val="#ppt_h"/>
                                          </p:val>
                                        </p:tav>
                                      </p:tavLst>
                                    </p:anim>
                                    <p:anim calcmode="lin" valueType="num">
                                      <p:cBhvr>
                                        <p:cTn id="33" dur="1000" fill="hold"/>
                                        <p:tgtEl>
                                          <p:spTgt spid="41"/>
                                        </p:tgtEl>
                                        <p:attrNameLst>
                                          <p:attrName>style.rotation</p:attrName>
                                        </p:attrNameLst>
                                      </p:cBhvr>
                                      <p:tavLst>
                                        <p:tav tm="0">
                                          <p:val>
                                            <p:fltVal val="90"/>
                                          </p:val>
                                        </p:tav>
                                        <p:tav tm="100000">
                                          <p:val>
                                            <p:fltVal val="0"/>
                                          </p:val>
                                        </p:tav>
                                      </p:tavLst>
                                    </p:anim>
                                    <p:animEffect transition="in" filter="fade">
                                      <p:cBhvr>
                                        <p:cTn id="34" dur="1000"/>
                                        <p:tgtEl>
                                          <p:spTgt spid="4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1000" fill="hold"/>
                                        <p:tgtEl>
                                          <p:spTgt spid="61"/>
                                        </p:tgtEl>
                                        <p:attrNameLst>
                                          <p:attrName>ppt_w</p:attrName>
                                        </p:attrNameLst>
                                      </p:cBhvr>
                                      <p:tavLst>
                                        <p:tav tm="0">
                                          <p:val>
                                            <p:fltVal val="0"/>
                                          </p:val>
                                        </p:tav>
                                        <p:tav tm="100000">
                                          <p:val>
                                            <p:strVal val="#ppt_w"/>
                                          </p:val>
                                        </p:tav>
                                      </p:tavLst>
                                    </p:anim>
                                    <p:anim calcmode="lin" valueType="num">
                                      <p:cBhvr>
                                        <p:cTn id="38" dur="1000" fill="hold"/>
                                        <p:tgtEl>
                                          <p:spTgt spid="61"/>
                                        </p:tgtEl>
                                        <p:attrNameLst>
                                          <p:attrName>ppt_h</p:attrName>
                                        </p:attrNameLst>
                                      </p:cBhvr>
                                      <p:tavLst>
                                        <p:tav tm="0">
                                          <p:val>
                                            <p:fltVal val="0"/>
                                          </p:val>
                                        </p:tav>
                                        <p:tav tm="100000">
                                          <p:val>
                                            <p:strVal val="#ppt_h"/>
                                          </p:val>
                                        </p:tav>
                                      </p:tavLst>
                                    </p:anim>
                                    <p:anim calcmode="lin" valueType="num">
                                      <p:cBhvr>
                                        <p:cTn id="39" dur="1000" fill="hold"/>
                                        <p:tgtEl>
                                          <p:spTgt spid="61"/>
                                        </p:tgtEl>
                                        <p:attrNameLst>
                                          <p:attrName>style.rotation</p:attrName>
                                        </p:attrNameLst>
                                      </p:cBhvr>
                                      <p:tavLst>
                                        <p:tav tm="0">
                                          <p:val>
                                            <p:fltVal val="90"/>
                                          </p:val>
                                        </p:tav>
                                        <p:tav tm="100000">
                                          <p:val>
                                            <p:fltVal val="0"/>
                                          </p:val>
                                        </p:tav>
                                      </p:tavLst>
                                    </p:anim>
                                    <p:animEffect transition="in" filter="fade">
                                      <p:cBhvr>
                                        <p:cTn id="40" dur="10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down)">
                                      <p:cBhvr>
                                        <p:cTn id="48" dur="500"/>
                                        <p:tgtEl>
                                          <p:spTgt spid="42"/>
                                        </p:tgtEl>
                                      </p:cBhvr>
                                    </p:animEffect>
                                  </p:childTnLst>
                                </p:cTn>
                              </p:par>
                              <p:par>
                                <p:cTn id="49" presetID="22" presetClass="entr" presetSubtype="4"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down)">
                                      <p:cBhvr>
                                        <p:cTn id="54" dur="500"/>
                                        <p:tgtEl>
                                          <p:spTgt spid="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down)">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1" grpId="0"/>
      <p:bldP spid="42" grpId="0"/>
      <p:bldP spid="43" grpId="0" animBg="1"/>
      <p:bldP spid="56" grpId="0" animBg="1"/>
      <p:bldP spid="59" grpId="0"/>
      <p:bldP spid="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4264537"/>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05817"/>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9737"/>
            <a:ext cx="8077200" cy="1143000"/>
          </a:xfrm>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52" y="152400"/>
            <a:ext cx="4010585" cy="4296375"/>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800" y="3232162"/>
            <a:ext cx="8334246" cy="3496184"/>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Bent Arrow 5"/>
          <p:cNvSpPr/>
          <p:nvPr/>
        </p:nvSpPr>
        <p:spPr>
          <a:xfrm rot="5400000">
            <a:off x="5048250" y="1922632"/>
            <a:ext cx="1257300" cy="12954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428680" y="609600"/>
            <a:ext cx="5791842"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Remove offsite URL</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627438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 Rich editor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016490"/>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482930"/>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486" y="838200"/>
            <a:ext cx="8506691" cy="3048000"/>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299" y="5105400"/>
            <a:ext cx="7259064" cy="1571844"/>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Down Arrow 7"/>
          <p:cNvSpPr/>
          <p:nvPr/>
        </p:nvSpPr>
        <p:spPr>
          <a:xfrm>
            <a:off x="4353635" y="4038600"/>
            <a:ext cx="609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543585" y="4071751"/>
            <a:ext cx="8055026"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Directly output user’s input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777752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85800" y="1143000"/>
            <a:ext cx="8077200" cy="2921915"/>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04" y="5334000"/>
            <a:ext cx="3962953" cy="990738"/>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Down Arrow 5"/>
          <p:cNvSpPr/>
          <p:nvPr/>
        </p:nvSpPr>
        <p:spPr>
          <a:xfrm>
            <a:off x="3850081" y="4191000"/>
            <a:ext cx="609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28600" y="4191000"/>
            <a:ext cx="8297600"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Use policy to filter the input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453827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1600"/>
            <a:ext cx="5849167" cy="1562318"/>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545" y="3124200"/>
            <a:ext cx="2810267" cy="3486637"/>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381000" y="3810000"/>
            <a:ext cx="5304081"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Policy file content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020276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844040"/>
            <a:ext cx="6477000" cy="4084260"/>
          </a:xfrm>
          <a:prstGeom prst="rect">
            <a:avLst/>
          </a:prstGeom>
          <a:noFill/>
        </p:spPr>
        <p:txBody>
          <a:bodyPr wrap="square" rtlCol="0">
            <a:normAutofit/>
          </a:bodyPr>
          <a:lstStyle/>
          <a:p>
            <a:r>
              <a:rPr lang="en-US" sz="6600" dirty="0" smtClean="0"/>
              <a:t>Part 4</a:t>
            </a:r>
          </a:p>
          <a:p>
            <a:r>
              <a:rPr lang="en-US" sz="6600" dirty="0" smtClean="0"/>
              <a:t>Advanced topic</a:t>
            </a:r>
            <a:endParaRPr lang="en-US" sz="6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63992186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28600"/>
            <a:ext cx="8077200" cy="1143000"/>
          </a:xfrm>
        </p:spPr>
        <p:txBody>
          <a:bodyPr/>
          <a:lstStyle/>
          <a:p>
            <a:r>
              <a:rPr lang="en-US" dirty="0" smtClean="0"/>
              <a:t>Agenda</a:t>
            </a:r>
            <a:endParaRPr lang="en-US" dirty="0"/>
          </a:p>
        </p:txBody>
      </p:sp>
      <p:sp>
        <p:nvSpPr>
          <p:cNvPr id="5" name="Content Placeholder 4"/>
          <p:cNvSpPr>
            <a:spLocks noGrp="1"/>
          </p:cNvSpPr>
          <p:nvPr>
            <p:ph idx="1"/>
            <p:custDataLst>
              <p:tags r:id="rId3"/>
            </p:custDataLst>
          </p:nvPr>
        </p:nvSpPr>
        <p:spPr>
          <a:xfrm>
            <a:off x="762000" y="1600200"/>
            <a:ext cx="8077200" cy="4297363"/>
          </a:xfrm>
        </p:spPr>
        <p:txBody>
          <a:bodyPr>
            <a:normAutofit/>
          </a:bodyPr>
          <a:lstStyle/>
          <a:p>
            <a:pPr>
              <a:lnSpc>
                <a:spcPct val="150000"/>
              </a:lnSpc>
            </a:pPr>
            <a:r>
              <a:rPr lang="en-US" dirty="0" smtClean="0"/>
              <a:t>Story </a:t>
            </a:r>
            <a:r>
              <a:rPr lang="en-US" dirty="0"/>
              <a:t>of </a:t>
            </a:r>
            <a:r>
              <a:rPr lang="en-US" dirty="0" err="1"/>
              <a:t>Samy</a:t>
            </a:r>
            <a:endParaRPr lang="en-US" dirty="0"/>
          </a:p>
          <a:p>
            <a:pPr>
              <a:lnSpc>
                <a:spcPct val="150000"/>
              </a:lnSpc>
            </a:pPr>
            <a:r>
              <a:rPr lang="en-US" dirty="0" smtClean="0"/>
              <a:t>How </a:t>
            </a:r>
            <a:r>
              <a:rPr lang="en-US" dirty="0" err="1" smtClean="0"/>
              <a:t>AntiSamy</a:t>
            </a:r>
            <a:r>
              <a:rPr lang="en-US" dirty="0" smtClean="0"/>
              <a:t>  works?</a:t>
            </a:r>
            <a:endParaRPr lang="en-US" dirty="0"/>
          </a:p>
          <a:p>
            <a:pPr>
              <a:lnSpc>
                <a:spcPct val="150000"/>
              </a:lnSpc>
            </a:pPr>
            <a:r>
              <a:rPr lang="en-US" dirty="0" smtClean="0"/>
              <a:t>Case study</a:t>
            </a:r>
            <a:endParaRPr lang="en-US" dirty="0"/>
          </a:p>
          <a:p>
            <a:pPr>
              <a:lnSpc>
                <a:spcPct val="150000"/>
              </a:lnSpc>
            </a:pPr>
            <a:r>
              <a:rPr lang="en-US" dirty="0" smtClean="0"/>
              <a:t>Advanced topic</a:t>
            </a:r>
            <a:endParaRPr lang="en-US" dirty="0"/>
          </a:p>
          <a:p>
            <a:pPr marL="0" indent="0">
              <a:buNone/>
            </a:pPr>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3747133"/>
            <a:ext cx="3095625" cy="3095625"/>
          </a:xfrm>
          <a:prstGeom prst="rect">
            <a:avLst/>
          </a:prstGeom>
        </p:spPr>
      </p:pic>
    </p:spTree>
    <p:custDataLst>
      <p:tags r:id="rId1"/>
    </p:custData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1 – XSS prevention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4635995"/>
              </p:ext>
            </p:extLst>
          </p:nvPr>
        </p:nvGraphicFramePr>
        <p:xfrm>
          <a:off x="762000" y="1219200"/>
          <a:ext cx="8077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665763"/>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7" name="Content Placeholder 3"/>
          <p:cNvGraphicFramePr>
            <a:graphicFrameLocks/>
          </p:cNvGraphicFramePr>
          <p:nvPr>
            <p:extLst>
              <p:ext uri="{D42A27DB-BD31-4B8C-83A1-F6EECF244321}">
                <p14:modId xmlns:p14="http://schemas.microsoft.com/office/powerpoint/2010/main" val="4140714952"/>
              </p:ext>
            </p:extLst>
          </p:nvPr>
        </p:nvGraphicFramePr>
        <p:xfrm>
          <a:off x="762000" y="1295400"/>
          <a:ext cx="8077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248871"/>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ESAPI encode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857534" y="1447800"/>
            <a:ext cx="8077200" cy="2914544"/>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334" y="5867400"/>
            <a:ext cx="9144000" cy="241767"/>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Down Arrow 5"/>
          <p:cNvSpPr/>
          <p:nvPr/>
        </p:nvSpPr>
        <p:spPr>
          <a:xfrm>
            <a:off x="3981734" y="4572000"/>
            <a:ext cx="609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61021" y="4452751"/>
            <a:ext cx="8858836"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Use ESAPI to encode the input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2216006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38200" y="914400"/>
            <a:ext cx="8077200" cy="1424384"/>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3733800"/>
            <a:ext cx="9144000" cy="2894878"/>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1118033" y="2590800"/>
            <a:ext cx="7212745"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Java code and html code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664550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Stinger</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63055" y="5592002"/>
            <a:ext cx="8077200" cy="1026477"/>
          </a:xfr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801" y="1143001"/>
            <a:ext cx="7162799" cy="4573045"/>
          </a:xfrm>
          <a:prstGeom prst="rect">
            <a:avLst/>
          </a:prstGeom>
        </p:spPr>
      </p:pic>
    </p:spTree>
    <p:extLst>
      <p:ext uri="{BB962C8B-B14F-4D97-AF65-F5344CB8AC3E}">
        <p14:creationId xmlns:p14="http://schemas.microsoft.com/office/powerpoint/2010/main" val="1491284031"/>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2 - </a:t>
            </a:r>
            <a:r>
              <a:rPr lang="en-US" dirty="0" err="1" smtClean="0"/>
              <a:t>Scrubb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2548668"/>
              </p:ext>
            </p:extLst>
          </p:nvPr>
        </p:nvGraphicFramePr>
        <p:xfrm>
          <a:off x="762000" y="1143000"/>
          <a:ext cx="80772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8678" y="5190892"/>
            <a:ext cx="3915322" cy="1667108"/>
          </a:xfrm>
          <a:prstGeom prst="rect">
            <a:avLst/>
          </a:prstGeom>
        </p:spPr>
      </p:pic>
    </p:spTree>
    <p:extLst>
      <p:ext uri="{BB962C8B-B14F-4D97-AF65-F5344CB8AC3E}">
        <p14:creationId xmlns:p14="http://schemas.microsoft.com/office/powerpoint/2010/main" val="2748601983"/>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95400" y="786334"/>
            <a:ext cx="6400800" cy="6071666"/>
          </a:xfrm>
        </p:spPr>
      </p:pic>
    </p:spTree>
    <p:extLst>
      <p:ext uri="{BB962C8B-B14F-4D97-AF65-F5344CB8AC3E}">
        <p14:creationId xmlns:p14="http://schemas.microsoft.com/office/powerpoint/2010/main" val="3931881290"/>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5715607"/>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4484" y="5528300"/>
            <a:ext cx="1562318" cy="1295581"/>
          </a:xfrm>
          <a:prstGeom prst="rect">
            <a:avLst/>
          </a:prstGeom>
        </p:spPr>
      </p:pic>
    </p:spTree>
    <p:extLst>
      <p:ext uri="{BB962C8B-B14F-4D97-AF65-F5344CB8AC3E}">
        <p14:creationId xmlns:p14="http://schemas.microsoft.com/office/powerpoint/2010/main" val="1691924887"/>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dirty="0" smtClean="0"/>
              <a:t>Resources</a:t>
            </a:r>
          </a:p>
        </p:txBody>
      </p:sp>
      <p:sp>
        <p:nvSpPr>
          <p:cNvPr id="618499" name="Rectangle 3"/>
          <p:cNvSpPr>
            <a:spLocks noGrp="1" noChangeArrowheads="1"/>
          </p:cNvSpPr>
          <p:nvPr>
            <p:ph type="body" idx="1"/>
            <p:custDataLst>
              <p:tags r:id="rId3"/>
            </p:custDataLst>
          </p:nvPr>
        </p:nvSpPr>
        <p:spPr>
          <a:xfrm>
            <a:off x="685800" y="1447800"/>
            <a:ext cx="8458200" cy="5105400"/>
          </a:xfrm>
        </p:spPr>
        <p:txBody>
          <a:bodyPr>
            <a:normAutofit fontScale="62500" lnSpcReduction="20000"/>
          </a:bodyPr>
          <a:lstStyle/>
          <a:p>
            <a:pPr>
              <a:defRPr/>
            </a:pPr>
            <a:r>
              <a:rPr lang="en-US" b="1" dirty="0" smtClean="0"/>
              <a:t>OWASP China </a:t>
            </a:r>
            <a:r>
              <a:rPr lang="en-US" b="1" dirty="0" err="1" smtClean="0"/>
              <a:t>AntiSamy</a:t>
            </a:r>
            <a:r>
              <a:rPr lang="en-US" b="1" dirty="0" smtClean="0"/>
              <a:t> Java      </a:t>
            </a:r>
          </a:p>
          <a:p>
            <a:pPr marL="0" indent="0">
              <a:buNone/>
              <a:defRPr/>
            </a:pPr>
            <a:r>
              <a:rPr lang="en-US" dirty="0">
                <a:hlinkClick r:id="rId6"/>
              </a:rPr>
              <a:t>http</a:t>
            </a:r>
            <a:r>
              <a:rPr lang="en-US" dirty="0">
                <a:hlinkClick r:id="rId6"/>
              </a:rPr>
              <a:t>://</a:t>
            </a:r>
            <a:r>
              <a:rPr lang="en-US" dirty="0">
                <a:hlinkClick r:id="rId6"/>
              </a:rPr>
              <a:t>www.owasp.org.cn/owasp-project/Projects/OWASP_AntiSamy_Java</a:t>
            </a:r>
            <a:endParaRPr lang="en-US" dirty="0"/>
          </a:p>
          <a:p>
            <a:pPr marL="0" indent="0">
              <a:buNone/>
              <a:defRPr/>
            </a:pPr>
            <a:endParaRPr lang="en-US" sz="1800" dirty="0" smtClean="0"/>
          </a:p>
          <a:p>
            <a:pPr>
              <a:defRPr/>
            </a:pPr>
            <a:r>
              <a:rPr lang="en-US" b="1" dirty="0" smtClean="0"/>
              <a:t>OWASP </a:t>
            </a:r>
            <a:r>
              <a:rPr lang="en-US" b="1" dirty="0" err="1" smtClean="0"/>
              <a:t>AntiSamy</a:t>
            </a:r>
            <a:r>
              <a:rPr lang="en-US" b="1" dirty="0" smtClean="0"/>
              <a:t> Java</a:t>
            </a:r>
          </a:p>
          <a:p>
            <a:pPr marL="0" indent="0">
              <a:buNone/>
              <a:defRPr/>
            </a:pPr>
            <a:r>
              <a:rPr lang="en-US" sz="3100" dirty="0" smtClean="0">
                <a:hlinkClick r:id="rId7"/>
              </a:rPr>
              <a:t>http</a:t>
            </a:r>
            <a:r>
              <a:rPr lang="en-US" sz="3100" dirty="0">
                <a:hlinkClick r:id="rId7"/>
              </a:rPr>
              <a:t>://</a:t>
            </a:r>
            <a:r>
              <a:rPr lang="en-US" sz="3100" dirty="0">
                <a:hlinkClick r:id="rId7"/>
              </a:rPr>
              <a:t>www.owasp.org/index.php/Category:OWASP_AntiSamy_Project</a:t>
            </a:r>
            <a:endParaRPr lang="en-US" sz="3100" dirty="0"/>
          </a:p>
          <a:p>
            <a:pPr>
              <a:defRPr/>
            </a:pPr>
            <a:endParaRPr lang="en-US" dirty="0" smtClean="0"/>
          </a:p>
          <a:p>
            <a:pPr>
              <a:defRPr/>
            </a:pPr>
            <a:r>
              <a:rPr lang="en-US" b="1" dirty="0" err="1" smtClean="0"/>
              <a:t>AntiSamy</a:t>
            </a:r>
            <a:r>
              <a:rPr lang="en-US" b="1" dirty="0" smtClean="0"/>
              <a:t> smoke test site</a:t>
            </a:r>
          </a:p>
          <a:p>
            <a:pPr marL="0" indent="0">
              <a:buNone/>
              <a:defRPr/>
            </a:pPr>
            <a:r>
              <a:rPr lang="en-US" dirty="0"/>
              <a:t> </a:t>
            </a:r>
            <a:r>
              <a:rPr lang="en-US" dirty="0">
                <a:hlinkClick r:id="rId8"/>
              </a:rPr>
              <a:t>http://antisamysmoketest.com/go/attack</a:t>
            </a:r>
            <a:endParaRPr lang="en-US" dirty="0"/>
          </a:p>
          <a:p>
            <a:pPr marL="0" indent="0">
              <a:buNone/>
              <a:defRPr/>
            </a:pPr>
            <a:endParaRPr lang="en-US" dirty="0" smtClean="0"/>
          </a:p>
          <a:p>
            <a:pPr>
              <a:defRPr/>
            </a:pPr>
            <a:r>
              <a:rPr lang="en-US" b="1" dirty="0" smtClean="0"/>
              <a:t>ESAPI </a:t>
            </a:r>
          </a:p>
          <a:p>
            <a:pPr marL="0" indent="0">
              <a:buNone/>
              <a:defRPr/>
            </a:pPr>
            <a:r>
              <a:rPr lang="en-US" dirty="0">
                <a:hlinkClick r:id="rId9"/>
              </a:rPr>
              <a:t>https://www.owasp.org/index.php/Esapi </a:t>
            </a:r>
          </a:p>
          <a:p>
            <a:pPr marL="0" indent="0">
              <a:buNone/>
              <a:defRPr/>
            </a:pPr>
            <a:endParaRPr lang="en-US" b="1" dirty="0" smtClean="0"/>
          </a:p>
          <a:p>
            <a:pPr>
              <a:defRPr/>
            </a:pPr>
            <a:r>
              <a:rPr lang="en-US" b="1" dirty="0" smtClean="0"/>
              <a:t>XSS Cheat sheet</a:t>
            </a:r>
          </a:p>
          <a:p>
            <a:pPr marL="0" indent="0">
              <a:buNone/>
              <a:defRPr/>
            </a:pPr>
            <a:r>
              <a:rPr lang="en-US" dirty="0">
                <a:hlinkClick r:id="rId10"/>
              </a:rPr>
              <a:t>http://ha.ckers.org/xss.html</a:t>
            </a:r>
            <a:endParaRPr lang="en-US" dirty="0"/>
          </a:p>
          <a:p>
            <a:pPr marL="0" indent="0">
              <a:buNone/>
              <a:defRPr/>
            </a:pPr>
            <a:endParaRPr lang="en-US" sz="3100" dirty="0" smtClean="0">
              <a:hlinkClick r:id="rId9"/>
            </a:endParaRPr>
          </a:p>
          <a:p>
            <a:pPr marL="0" indent="0">
              <a:buNone/>
              <a:defRPr/>
            </a:pPr>
            <a:r>
              <a:rPr lang="en-US" sz="3100" dirty="0" smtClean="0">
                <a:hlinkClick r:id="rId9"/>
              </a:rPr>
              <a:t>       </a:t>
            </a:r>
            <a:endParaRPr lang="en-US" sz="3100" dirty="0"/>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9009" y="3657600"/>
            <a:ext cx="3095625" cy="3095625"/>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1524000" y="2971800"/>
            <a:ext cx="4343400" cy="1362075"/>
          </a:xfrm>
        </p:spPr>
        <p:txBody>
          <a:bodyPr>
            <a:normAutofit/>
          </a:bodyPr>
          <a:lstStyle/>
          <a:p>
            <a:pPr>
              <a:defRPr/>
            </a:pPr>
            <a:r>
              <a:rPr lang="en-US" dirty="0" smtClean="0"/>
              <a:t>Questions?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788533"/>
            <a:ext cx="3095625" cy="3095625"/>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2087940"/>
            <a:ext cx="7391400" cy="4084260"/>
          </a:xfrm>
          <a:prstGeom prst="rect">
            <a:avLst/>
          </a:prstGeom>
          <a:noFill/>
        </p:spPr>
        <p:txBody>
          <a:bodyPr wrap="square" rtlCol="0">
            <a:normAutofit/>
          </a:bodyPr>
          <a:lstStyle/>
          <a:p>
            <a:r>
              <a:rPr lang="en-US" sz="6600" dirty="0" smtClean="0"/>
              <a:t>Part 1 </a:t>
            </a:r>
          </a:p>
          <a:p>
            <a:r>
              <a:rPr lang="en-US" sz="6600" dirty="0" smtClean="0"/>
              <a:t>Story of </a:t>
            </a:r>
            <a:r>
              <a:rPr lang="en-US" sz="6600" dirty="0" err="1" smtClean="0"/>
              <a:t>Samy</a:t>
            </a:r>
            <a:endParaRPr lang="en-US" sz="6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23228470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77200" cy="1143000"/>
          </a:xfrm>
        </p:spPr>
        <p:txBody>
          <a:bodyPr/>
          <a:lstStyle/>
          <a:p>
            <a:r>
              <a:rPr lang="en-US" dirty="0" smtClean="0"/>
              <a:t>Story of </a:t>
            </a:r>
            <a:r>
              <a:rPr lang="en-US" dirty="0" err="1" smtClean="0"/>
              <a:t>Samy</a:t>
            </a:r>
            <a:r>
              <a:rPr lang="en-US" dirty="0" smtClean="0"/>
              <a:t> </a:t>
            </a:r>
            <a:endParaRPr lang="en-US" dirty="0"/>
          </a:p>
        </p:txBody>
      </p:sp>
      <p:sp>
        <p:nvSpPr>
          <p:cNvPr id="4" name="Content Placeholder 3"/>
          <p:cNvSpPr>
            <a:spLocks noGrp="1"/>
          </p:cNvSpPr>
          <p:nvPr>
            <p:ph idx="1"/>
          </p:nvPr>
        </p:nvSpPr>
        <p:spPr>
          <a:xfrm>
            <a:off x="762000" y="1596413"/>
            <a:ext cx="8077200" cy="4728187"/>
          </a:xfrm>
        </p:spPr>
        <p:txBody>
          <a:bodyPr/>
          <a:lstStyle/>
          <a:p>
            <a:r>
              <a:rPr lang="en-US" dirty="0" err="1" smtClean="0">
                <a:hlinkClick r:id="rId3"/>
              </a:rPr>
              <a:t>Myspace</a:t>
            </a:r>
            <a:r>
              <a:rPr lang="en-US" dirty="0" smtClean="0">
                <a:hlinkClick r:id="rId3"/>
              </a:rPr>
              <a:t> </a:t>
            </a:r>
            <a:r>
              <a:rPr lang="en-US" dirty="0" smtClean="0"/>
              <a:t>is a social networking site(SNS), and </a:t>
            </a:r>
            <a:r>
              <a:rPr lang="en-US" dirty="0" smtClean="0"/>
              <a:t>you </a:t>
            </a:r>
            <a:r>
              <a:rPr lang="en-US" dirty="0" smtClean="0"/>
              <a:t>can setup your own profile.</a:t>
            </a:r>
          </a:p>
          <a:p>
            <a:r>
              <a:rPr lang="en-US" dirty="0" err="1" smtClean="0"/>
              <a:t>Samy</a:t>
            </a:r>
            <a:r>
              <a:rPr lang="en-US" dirty="0" smtClean="0"/>
              <a:t> made one XSS-Worm in his own profile, which made his reader as the new XSS-worm source.</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762374"/>
            <a:ext cx="3095625" cy="3095625"/>
          </a:xfrm>
          <a:prstGeom prst="rect">
            <a:avLst/>
          </a:prstGeom>
        </p:spPr>
      </p:pic>
    </p:spTree>
    <p:extLst>
      <p:ext uri="{BB962C8B-B14F-4D97-AF65-F5344CB8AC3E}">
        <p14:creationId xmlns:p14="http://schemas.microsoft.com/office/powerpoint/2010/main" val="1353093842"/>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1143000"/>
          </a:xfrm>
        </p:spPr>
        <p:txBody>
          <a:bodyPr/>
          <a:lstStyle/>
          <a:p>
            <a:r>
              <a:rPr lang="en-US" dirty="0" smtClean="0"/>
              <a:t>Attack theory of </a:t>
            </a:r>
            <a:r>
              <a:rPr lang="en-US" dirty="0" err="1" smtClean="0"/>
              <a:t>Samy</a:t>
            </a:r>
            <a:r>
              <a:rPr lang="en-US" dirty="0" smtClean="0"/>
              <a:t> Worm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7266446"/>
              </p:ext>
            </p:extLst>
          </p:nvPr>
        </p:nvGraphicFramePr>
        <p:xfrm>
          <a:off x="838200" y="1600200"/>
          <a:ext cx="8077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102494"/>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MySpace is wrong?</a:t>
            </a:r>
            <a:endParaRPr lang="en-US" dirty="0"/>
          </a:p>
        </p:txBody>
      </p:sp>
      <p:sp>
        <p:nvSpPr>
          <p:cNvPr id="3" name="Content Placeholder 2"/>
          <p:cNvSpPr>
            <a:spLocks noGrp="1"/>
          </p:cNvSpPr>
          <p:nvPr>
            <p:ph idx="1"/>
          </p:nvPr>
        </p:nvSpPr>
        <p:spPr/>
        <p:txBody>
          <a:bodyPr/>
          <a:lstStyle/>
          <a:p>
            <a:pPr marL="0" indent="0">
              <a:buNone/>
            </a:pPr>
            <a:r>
              <a:rPr lang="en-US" dirty="0" smtClean="0"/>
              <a:t>It uses a black word list, but you can’t foresee all the possible attack ways.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90800"/>
            <a:ext cx="7202409" cy="2667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648200"/>
            <a:ext cx="3162162" cy="2121081"/>
          </a:xfrm>
          <a:prstGeom prst="rect">
            <a:avLst/>
          </a:prstGeom>
        </p:spPr>
      </p:pic>
    </p:spTree>
    <p:extLst>
      <p:ext uri="{BB962C8B-B14F-4D97-AF65-F5344CB8AC3E}">
        <p14:creationId xmlns:p14="http://schemas.microsoft.com/office/powerpoint/2010/main" val="28867524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needs to input HTML code?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4512505"/>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627990" y="4953000"/>
            <a:ext cx="5840701" cy="923330"/>
          </a:xfrm>
          <a:prstGeom prst="rect">
            <a:avLst/>
          </a:prstGeom>
          <a:noFill/>
        </p:spPr>
        <p:txBody>
          <a:bodyPr wrap="none" lIns="91440" tIns="45720" rIns="91440" bIns="45720">
            <a:spAutoFit/>
          </a:bodyPr>
          <a:lstStyle/>
          <a:p>
            <a:pPr algn="ctr"/>
            <a:r>
              <a:rPr lang="en-US" sz="5400" b="1" dirty="0" smtClean="0">
                <a:ln w="1905"/>
                <a:solidFill>
                  <a:srgbClr val="0070C0"/>
                </a:solidFill>
                <a:effectLst>
                  <a:innerShdw blurRad="69850" dist="43180" dir="5400000">
                    <a:srgbClr val="000000">
                      <a:alpha val="65000"/>
                    </a:srgbClr>
                  </a:innerShdw>
                </a:effectLst>
              </a:rPr>
              <a:t>Yes, the need HTML</a:t>
            </a:r>
            <a:endParaRPr lang="en-US" sz="54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396674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your turn, </a:t>
            </a:r>
            <a:r>
              <a:rPr lang="en-US" dirty="0" err="1" smtClean="0"/>
              <a:t>AntiSamy</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7400" y="3352800"/>
            <a:ext cx="3095625" cy="309562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43000"/>
            <a:ext cx="5080000" cy="3175000"/>
          </a:xfrm>
          <a:prstGeom prst="rect">
            <a:avLst/>
          </a:prstGeom>
        </p:spPr>
      </p:pic>
    </p:spTree>
    <p:extLst>
      <p:ext uri="{BB962C8B-B14F-4D97-AF65-F5344CB8AC3E}">
        <p14:creationId xmlns:p14="http://schemas.microsoft.com/office/powerpoint/2010/main" val="1408842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ntiSamy Java Introduction&amp;quot;&quot;/&gt;&lt;property id=&quot;20307&quot; value=&quot;259&quot;/&gt;&lt;/object&gt;&lt;object type=&quot;3&quot; unique_id=&quot;10005&quot;&gt;&lt;property id=&quot;20148&quot; value=&quot;5&quot;/&gt;&lt;property id=&quot;20300&quot; value=&quot;Slide 3 - &amp;quot;Agenda&amp;quot;&quot;/&gt;&lt;property id=&quot;20307&quot; value=&quot;261&quot;/&gt;&lt;/object&gt;&lt;object type=&quot;3&quot; unique_id=&quot;10008&quot;&gt;&lt;property id=&quot;20148&quot; value=&quot;5&quot;/&gt;&lt;property id=&quot;20300&quot; value=&quot;Slide 18&quot;/&gt;&lt;property id=&quot;20307&quot; value=&quot;283&quot;/&gt;&lt;/object&gt;&lt;object type=&quot;3&quot; unique_id=&quot;10014&quot;&gt;&lt;property id=&quot;20148&quot; value=&quot;5&quot;/&gt;&lt;property id=&quot;20300&quot; value=&quot;Slide 2 - &amp;quot;Who am I?&amp;quot;&quot;/&gt;&lt;property id=&quot;20307&quot; value=&quot;268&quot;/&gt;&lt;/object&gt;&lt;object type=&quot;3&quot; unique_id=&quot;10020&quot;&gt;&lt;property id=&quot;20148&quot; value=&quot;5&quot;/&gt;&lt;property id=&quot;20300&quot; value=&quot;Slide 38 - &amp;quot;Resources&amp;quot;&quot;/&gt;&lt;property id=&quot;20307&quot; value=&quot;276&quot;/&gt;&lt;/object&gt;&lt;object type=&quot;3&quot; unique_id=&quot;10021&quot;&gt;&lt;property id=&quot;20148&quot; value=&quot;5&quot;/&gt;&lt;property id=&quot;20300&quot; value=&quot;Slide 39 - &amp;quot;Questions?&amp;quot;&quot;/&gt;&lt;property id=&quot;20307&quot; value=&quot;277&quot;/&gt;&lt;/object&gt;&lt;object type=&quot;3&quot; unique_id=&quot;10443&quot;&gt;&lt;property id=&quot;20148&quot; value=&quot;5&quot;/&gt;&lt;property id=&quot;20300&quot; value=&quot;Slide 5 - &amp;quot;Story of Samy &amp;quot;&quot;/&gt;&lt;property id=&quot;20307&quot; value=&quot;289&quot;/&gt;&lt;/object&gt;&lt;object type=&quot;3&quot; unique_id=&quot;10444&quot;&gt;&lt;property id=&quot;20148&quot; value=&quot;5&quot;/&gt;&lt;property id=&quot;20300&quot; value=&quot;Slide 6 - &amp;quot;Attack theory of Samy Worm&amp;quot;&quot;/&gt;&lt;property id=&quot;20307&quot; value=&quot;294&quot;/&gt;&lt;/object&gt;&lt;object type=&quot;3&quot; unique_id=&quot;10445&quot;&gt;&lt;property id=&quot;20148&quot; value=&quot;5&quot;/&gt;&lt;property id=&quot;20300&quot; value=&quot;Slide 7 - &amp;quot;Why MySpace is wrong?&amp;quot;&quot;/&gt;&lt;property id=&quot;20307&quot; value=&quot;293&quot;/&gt;&lt;/object&gt;&lt;object type=&quot;3&quot; unique_id=&quot;10446&quot;&gt;&lt;property id=&quot;20148&quot; value=&quot;5&quot;/&gt;&lt;property id=&quot;20300&quot; value=&quot;Slide 8 - &amp;quot;User needs to input HTML code?&amp;quot;&quot;/&gt;&lt;property id=&quot;20307&quot; value=&quot;292&quot;/&gt;&lt;/object&gt;&lt;object type=&quot;3&quot; unique_id=&quot;10447&quot;&gt;&lt;property id=&quot;20148&quot; value=&quot;5&quot;/&gt;&lt;property id=&quot;20300&quot; value=&quot;Slide 9 - &amp;quot;It is your turn, AntiSamy!&amp;quot;&quot;/&gt;&lt;property id=&quot;20307&quot; value=&quot;291&quot;/&gt;&lt;/object&gt;&lt;object type=&quot;3&quot; unique_id=&quot;10448&quot;&gt;&lt;property id=&quot;20148&quot; value=&quot;5&quot;/&gt;&lt;property id=&quot;20300&quot; value=&quot;Slide 11 - &amp;quot;AntiSamy introduction&amp;amp;#x09;&amp;quot;&quot;/&gt;&lt;property id=&quot;20307&quot; value=&quot;290&quot;/&gt;&lt;/object&gt;&lt;object type=&quot;3&quot; unique_id=&quot;11124&quot;&gt;&lt;property id=&quot;20148&quot; value=&quot;5&quot;/&gt;&lt;property id=&quot;20300&quot; value=&quot;Slide 17 - &amp;quot;Very easy to code&amp;quot;&quot;/&gt;&lt;property id=&quot;20307&quot; value=&quot;295&quot;/&gt;&lt;/object&gt;&lt;object type=&quot;3&quot; unique_id=&quot;11331&quot;&gt;&lt;property id=&quot;20148&quot; value=&quot;5&quot;/&gt;&lt;property id=&quot;20300&quot; value=&quot;Slide 12 - &amp;quot;Dive to AntiSamy (1) - Sanitize&amp;quot;&quot;/&gt;&lt;property id=&quot;20307&quot; value=&quot;299&quot;/&gt;&lt;/object&gt;&lt;object type=&quot;3&quot; unique_id=&quot;11572&quot;&gt;&lt;property id=&quot;20148&quot; value=&quot;5&quot;/&gt;&lt;property id=&quot;20300&quot; value=&quot;Slide 13 - &amp;quot;Dive to AntiSamy (2) - validate&amp;quot;&quot;/&gt;&lt;property id=&quot;20307&quot; value=&quot;300&quot;/&gt;&lt;/object&gt;&lt;object type=&quot;3&quot; unique_id=&quot;11573&quot;&gt;&lt;property id=&quot;20148&quot; value=&quot;5&quot;/&gt;&lt;property id=&quot;20300&quot; value=&quot;Slide 14 - &amp;quot;Dive to AntiSamy (3) - configuration&amp;quot;&quot;/&gt;&lt;property id=&quot;20307&quot; value=&quot;303&quot;/&gt;&lt;/object&gt;&lt;object type=&quot;3&quot; unique_id=&quot;11575&quot;&gt;&lt;property id=&quot;20148&quot; value=&quot;5&quot;/&gt;&lt;property id=&quot;20300&quot; value=&quot;Slide 15 - &amp;quot;Dive to AntiSamy (4) - result&amp;quot;&quot;/&gt;&lt;property id=&quot;20307&quot; value=&quot;301&quot;/&gt;&lt;/object&gt;&lt;object type=&quot;3&quot; unique_id=&quot;12624&quot;&gt;&lt;property id=&quot;20148&quot; value=&quot;5&quot;/&gt;&lt;property id=&quot;20300&quot; value=&quot;Slide 16 - &amp;quot;How can I start?&amp;quot;&quot;/&gt;&lt;property id=&quot;20307&quot; value=&quot;304&quot;/&gt;&lt;/object&gt;&lt;object type=&quot;3&quot; unique_id=&quot;13183&quot;&gt;&lt;property id=&quot;20148&quot; value=&quot;5&quot;/&gt;&lt;property id=&quot;20300&quot; value=&quot;Slide 4&quot;/&gt;&lt;property id=&quot;20307&quot; value=&quot;308&quot;/&gt;&lt;/object&gt;&lt;object type=&quot;3&quot; unique_id=&quot;13184&quot;&gt;&lt;property id=&quot;20148&quot; value=&quot;5&quot;/&gt;&lt;property id=&quot;20300&quot; value=&quot;Slide 10&quot;/&gt;&lt;property id=&quot;20307&quot; value=&quot;307&quot;/&gt;&lt;/object&gt;&lt;object type=&quot;3&quot; unique_id=&quot;13185&quot;&gt;&lt;property id=&quot;20148&quot; value=&quot;5&quot;/&gt;&lt;property id=&quot;20300&quot; value=&quot;Slide 19 - &amp;quot;Case 1 – show html content&amp;quot;&quot;/&gt;&lt;property id=&quot;20307&quot; value=&quot;312&quot;/&gt;&lt;/object&gt;&lt;object type=&quot;3&quot; unique_id=&quot;13452&quot;&gt;&lt;property id=&quot;20148&quot; value=&quot;5&quot;/&gt;&lt;property id=&quot;20300&quot; value=&quot;Slide 29&quot;/&gt;&lt;property id=&quot;20307&quot; value=&quot;313&quot;/&gt;&lt;/object&gt;&lt;object type=&quot;3&quot; unique_id=&quot;13750&quot;&gt;&lt;property id=&quot;20148&quot; value=&quot;5&quot;/&gt;&lt;property id=&quot;20300&quot; value=&quot;Slide 22 - &amp;quot;Case 2 – prevent CSRF&amp;quot;&quot;/&gt;&lt;property id=&quot;20307&quot; value=&quot;317&quot;/&gt;&lt;/object&gt;&lt;object type=&quot;3&quot; unique_id=&quot;13751&quot;&gt;&lt;property id=&quot;20148&quot; value=&quot;5&quot;/&gt;&lt;property id=&quot;20300&quot; value=&quot;Slide 25 - &amp;quot;Case 3 – Rich editor&amp;quot;&quot;/&gt;&lt;property id=&quot;20307&quot; value=&quot;316&quot;/&gt;&lt;/object&gt;&lt;object type=&quot;3&quot; unique_id=&quot;13752&quot;&gt;&lt;property id=&quot;20148&quot; value=&quot;5&quot;/&gt;&lt;property id=&quot;20300&quot; value=&quot;Slide 30 - &amp;quot;Topic 1 – XSS prevention&amp;quot;&quot;/&gt;&lt;property id=&quot;20307&quot; value=&quot;315&quot;/&gt;&lt;/object&gt;&lt;object type=&quot;3&quot; unique_id=&quot;14123&quot;&gt;&lt;property id=&quot;20148&quot; value=&quot;5&quot;/&gt;&lt;property id=&quot;20300&quot; value=&quot;Slide 35 - &amp;quot;Topic 2 - Scrubb&amp;quot;&quot;/&gt;&lt;property id=&quot;20307&quot; value=&quot;318&quot;/&gt;&lt;/object&gt;&lt;object type=&quot;3&quot; unique_id=&quot;14343&quot;&gt;&lt;property id=&quot;20148&quot; value=&quot;5&quot;/&gt;&lt;property id=&quot;20300&quot; value=&quot;Slide 20&quot;/&gt;&lt;property id=&quot;20307&quot; value=&quot;319&quot;/&gt;&lt;/object&gt;&lt;object type=&quot;3&quot; unique_id=&quot;14344&quot;&gt;&lt;property id=&quot;20148&quot; value=&quot;5&quot;/&gt;&lt;property id=&quot;20300&quot; value=&quot;Slide 21&quot;/&gt;&lt;property id=&quot;20307&quot; value=&quot;320&quot;/&gt;&lt;/object&gt;&lt;object type=&quot;3&quot; unique_id=&quot;14972&quot;&gt;&lt;property id=&quot;20148&quot; value=&quot;5&quot;/&gt;&lt;property id=&quot;20300&quot; value=&quot;Slide 23&quot;/&gt;&lt;property id=&quot;20307&quot; value=&quot;321&quot;/&gt;&lt;/object&gt;&lt;object type=&quot;3&quot; unique_id=&quot;14973&quot;&gt;&lt;property id=&quot;20148&quot; value=&quot;5&quot;/&gt;&lt;property id=&quot;20300&quot; value=&quot;Slide 24&quot;/&gt;&lt;property id=&quot;20307&quot; value=&quot;322&quot;/&gt;&lt;/object&gt;&lt;object type=&quot;3&quot; unique_id=&quot;15779&quot;&gt;&lt;property id=&quot;20148&quot; value=&quot;5&quot;/&gt;&lt;property id=&quot;20300&quot; value=&quot;Slide 26&quot;/&gt;&lt;property id=&quot;20307&quot; value=&quot;324&quot;/&gt;&lt;/object&gt;&lt;object type=&quot;3&quot; unique_id=&quot;15780&quot;&gt;&lt;property id=&quot;20148&quot; value=&quot;5&quot;/&gt;&lt;property id=&quot;20300&quot; value=&quot;Slide 27&quot;/&gt;&lt;property id=&quot;20307&quot; value=&quot;325&quot;/&gt;&lt;/object&gt;&lt;object type=&quot;3&quot; unique_id=&quot;15781&quot;&gt;&lt;property id=&quot;20148&quot; value=&quot;5&quot;/&gt;&lt;property id=&quot;20300&quot; value=&quot;Slide 28&quot;/&gt;&lt;property id=&quot;20307&quot; value=&quot;323&quot;/&gt;&lt;/object&gt;&lt;object type=&quot;3&quot; unique_id=&quot;16784&quot;&gt;&lt;property id=&quot;20148&quot; value=&quot;5&quot;/&gt;&lt;property id=&quot;20300&quot; value=&quot;Slide 32 - &amp;quot;ESAPI encode&amp;quot;&quot;/&gt;&lt;property id=&quot;20307&quot; value=&quot;326&quot;/&gt;&lt;/object&gt;&lt;object type=&quot;3&quot; unique_id=&quot;16785&quot;&gt;&lt;property id=&quot;20148&quot; value=&quot;5&quot;/&gt;&lt;property id=&quot;20300&quot; value=&quot;Slide 33&quot;/&gt;&lt;property id=&quot;20307&quot; value=&quot;328&quot;/&gt;&lt;/object&gt;&lt;object type=&quot;3&quot; unique_id=&quot;16786&quot;&gt;&lt;property id=&quot;20148&quot; value=&quot;5&quot;/&gt;&lt;property id=&quot;20300&quot; value=&quot;Slide 34 - &amp;quot;Stinger&amp;quot;&quot;/&gt;&lt;property id=&quot;20307&quot; value=&quot;327&quot;/&gt;&lt;/object&gt;&lt;object type=&quot;3&quot; unique_id=&quot;17935&quot;&gt;&lt;property id=&quot;20148&quot; value=&quot;5&quot;/&gt;&lt;property id=&quot;20300&quot; value=&quot;Slide 31&quot;/&gt;&lt;property id=&quot;20307&quot; value=&quot;331&quot;/&gt;&lt;/object&gt;&lt;object type=&quot;3&quot; unique_id=&quot;18139&quot;&gt;&lt;property id=&quot;20148&quot; value=&quot;5&quot;/&gt;&lt;property id=&quot;20300&quot; value=&quot;Slide 36&quot;/&gt;&lt;property id=&quot;20307&quot; value=&quot;332&quot;/&gt;&lt;/object&gt;&lt;object type=&quot;3&quot; unique_id=&quot;20231&quot;&gt;&lt;property id=&quot;20148&quot; value=&quot;5&quot;/&gt;&lt;property id=&quot;20300&quot; value=&quot;Slide 37 - &amp;quot;Summary&amp;quot;&quot;/&gt;&lt;property id=&quot;20307&quot; value=&quot;333&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3.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1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5.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3.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4.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BC8FAA-EEEF-4048-9536-A7C451210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Template>
  <TotalTime>0</TotalTime>
  <Words>1461</Words>
  <Application>Microsoft Office PowerPoint</Application>
  <PresentationFormat>On-screen Show (4:3)</PresentationFormat>
  <Paragraphs>382</Paragraphs>
  <Slides>39</Slides>
  <Notes>27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Training</vt:lpstr>
      <vt:lpstr>AntiSamy Java Introduction</vt:lpstr>
      <vt:lpstr>Who am I?</vt:lpstr>
      <vt:lpstr>Agenda</vt:lpstr>
      <vt:lpstr>PowerPoint Presentation</vt:lpstr>
      <vt:lpstr>Story of Samy </vt:lpstr>
      <vt:lpstr>Attack theory of Samy Worm</vt:lpstr>
      <vt:lpstr>Why MySpace is wrong?</vt:lpstr>
      <vt:lpstr>User needs to input HTML code?</vt:lpstr>
      <vt:lpstr>It is your turn, AntiSamy!</vt:lpstr>
      <vt:lpstr>PowerPoint Presentation</vt:lpstr>
      <vt:lpstr>AntiSamy introduction </vt:lpstr>
      <vt:lpstr>Dive to AntiSamy (1) - Sanitize</vt:lpstr>
      <vt:lpstr>Dive to AntiSamy (2) - validate</vt:lpstr>
      <vt:lpstr>Dive to AntiSamy (3) - configuration</vt:lpstr>
      <vt:lpstr>Dive to AntiSamy (4) - result</vt:lpstr>
      <vt:lpstr>How can I start?</vt:lpstr>
      <vt:lpstr>Very easy to code</vt:lpstr>
      <vt:lpstr>PowerPoint Presentation</vt:lpstr>
      <vt:lpstr>Case 1 – show html content</vt:lpstr>
      <vt:lpstr>PowerPoint Presentation</vt:lpstr>
      <vt:lpstr>PowerPoint Presentation</vt:lpstr>
      <vt:lpstr>Case 2 – prevent CSRF</vt:lpstr>
      <vt:lpstr>PowerPoint Presentation</vt:lpstr>
      <vt:lpstr>PowerPoint Presentation</vt:lpstr>
      <vt:lpstr>Case 3 – Rich editor</vt:lpstr>
      <vt:lpstr>PowerPoint Presentation</vt:lpstr>
      <vt:lpstr>PowerPoint Presentation</vt:lpstr>
      <vt:lpstr>PowerPoint Presentation</vt:lpstr>
      <vt:lpstr>PowerPoint Presentation</vt:lpstr>
      <vt:lpstr>Topic 1 – XSS prevention</vt:lpstr>
      <vt:lpstr>PowerPoint Presentation</vt:lpstr>
      <vt:lpstr>ESAPI encode</vt:lpstr>
      <vt:lpstr>PowerPoint Presentation</vt:lpstr>
      <vt:lpstr>Stinger</vt:lpstr>
      <vt:lpstr>Topic 2 - Scrubb</vt:lpstr>
      <vt:lpstr>PowerPoint Presentation</vt:lpstr>
      <vt:lpstr>Summary</vt:lpstr>
      <vt:lpstr>Resources</vt:lpstr>
      <vt:lpstr>Questions?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2011-06-02T15:15:37Z</dcterms:created>
  <dcterms:modified xsi:type="dcterms:W3CDTF">2011-06-06T15:27:32Z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