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7153275" cy="9377363"/>
  <p:notesSz cx="6858000" cy="9144000"/>
  <p:defaultTextStyle>
    <a:defPPr>
      <a:defRPr lang="zh-CN"/>
    </a:defPPr>
    <a:lvl1pPr marL="0" algn="l" defTabSz="914293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3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2pPr>
    <a:lvl3pPr marL="914293" algn="l" defTabSz="914293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3pPr>
    <a:lvl4pPr marL="1371441" algn="l" defTabSz="914293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4pPr>
    <a:lvl5pPr marL="1828586" algn="l" defTabSz="914293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5pPr>
    <a:lvl6pPr marL="2285734" algn="l" defTabSz="914293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6pPr>
    <a:lvl7pPr marL="2742882" algn="l" defTabSz="914293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7pPr>
    <a:lvl8pPr marL="3200027" algn="l" defTabSz="914293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8pPr>
    <a:lvl9pPr marL="3657175" algn="l" defTabSz="914293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9" d="100"/>
          <a:sy n="49" d="100"/>
        </p:scale>
        <p:origin x="1878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6496" y="1534675"/>
            <a:ext cx="6080284" cy="3264712"/>
          </a:xfrm>
        </p:spPr>
        <p:txBody>
          <a:bodyPr anchor="b"/>
          <a:lstStyle>
            <a:lvl1pPr algn="ctr">
              <a:defRPr sz="4694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4160" y="4925287"/>
            <a:ext cx="5364956" cy="2264025"/>
          </a:xfrm>
        </p:spPr>
        <p:txBody>
          <a:bodyPr/>
          <a:lstStyle>
            <a:lvl1pPr marL="0" indent="0" algn="ctr">
              <a:buNone/>
              <a:defRPr sz="1878"/>
            </a:lvl1pPr>
            <a:lvl2pPr marL="357668" indent="0" algn="ctr">
              <a:buNone/>
              <a:defRPr sz="1565"/>
            </a:lvl2pPr>
            <a:lvl3pPr marL="715335" indent="0" algn="ctr">
              <a:buNone/>
              <a:defRPr sz="1408"/>
            </a:lvl3pPr>
            <a:lvl4pPr marL="1073003" indent="0" algn="ctr">
              <a:buNone/>
              <a:defRPr sz="1252"/>
            </a:lvl4pPr>
            <a:lvl5pPr marL="1430670" indent="0" algn="ctr">
              <a:buNone/>
              <a:defRPr sz="1252"/>
            </a:lvl5pPr>
            <a:lvl6pPr marL="1788338" indent="0" algn="ctr">
              <a:buNone/>
              <a:defRPr sz="1252"/>
            </a:lvl6pPr>
            <a:lvl7pPr marL="2146005" indent="0" algn="ctr">
              <a:buNone/>
              <a:defRPr sz="1252"/>
            </a:lvl7pPr>
            <a:lvl8pPr marL="2503673" indent="0" algn="ctr">
              <a:buNone/>
              <a:defRPr sz="1252"/>
            </a:lvl8pPr>
            <a:lvl9pPr marL="2861340" indent="0" algn="ctr">
              <a:buNone/>
              <a:defRPr sz="1252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771B5-65A3-4CA2-9C7D-D3D0B4AB8D1A}" type="datetimeFigureOut">
              <a:rPr lang="zh-CN" altLang="en-US" smtClean="0"/>
              <a:t>2018/12/20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97A09-6873-4427-A666-7A1D0785A81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49198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771B5-65A3-4CA2-9C7D-D3D0B4AB8D1A}" type="datetimeFigureOut">
              <a:rPr lang="zh-CN" altLang="en-US" smtClean="0"/>
              <a:t>2018/12/20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97A09-6873-4427-A666-7A1D0785A81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9824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19063" y="499258"/>
            <a:ext cx="1542425" cy="7946882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1788" y="499258"/>
            <a:ext cx="4537859" cy="7946882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771B5-65A3-4CA2-9C7D-D3D0B4AB8D1A}" type="datetimeFigureOut">
              <a:rPr lang="zh-CN" altLang="en-US" smtClean="0"/>
              <a:t>2018/12/20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97A09-6873-4427-A666-7A1D0785A81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6195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771B5-65A3-4CA2-9C7D-D3D0B4AB8D1A}" type="datetimeFigureOut">
              <a:rPr lang="zh-CN" altLang="en-US" smtClean="0"/>
              <a:t>2018/12/20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97A09-6873-4427-A666-7A1D0785A81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45738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8062" y="2337831"/>
            <a:ext cx="6169700" cy="3900722"/>
          </a:xfrm>
        </p:spPr>
        <p:txBody>
          <a:bodyPr anchor="b"/>
          <a:lstStyle>
            <a:lvl1pPr>
              <a:defRPr sz="4694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8062" y="6275456"/>
            <a:ext cx="6169700" cy="2051297"/>
          </a:xfrm>
        </p:spPr>
        <p:txBody>
          <a:bodyPr/>
          <a:lstStyle>
            <a:lvl1pPr marL="0" indent="0">
              <a:buNone/>
              <a:defRPr sz="1878">
                <a:solidFill>
                  <a:schemeClr val="tx1"/>
                </a:solidFill>
              </a:defRPr>
            </a:lvl1pPr>
            <a:lvl2pPr marL="357668" indent="0">
              <a:buNone/>
              <a:defRPr sz="1565">
                <a:solidFill>
                  <a:schemeClr val="tx1">
                    <a:tint val="75000"/>
                  </a:schemeClr>
                </a:solidFill>
              </a:defRPr>
            </a:lvl2pPr>
            <a:lvl3pPr marL="715335" indent="0">
              <a:buNone/>
              <a:defRPr sz="1408">
                <a:solidFill>
                  <a:schemeClr val="tx1">
                    <a:tint val="75000"/>
                  </a:schemeClr>
                </a:solidFill>
              </a:defRPr>
            </a:lvl3pPr>
            <a:lvl4pPr marL="1073003" indent="0">
              <a:buNone/>
              <a:defRPr sz="1252">
                <a:solidFill>
                  <a:schemeClr val="tx1">
                    <a:tint val="75000"/>
                  </a:schemeClr>
                </a:solidFill>
              </a:defRPr>
            </a:lvl4pPr>
            <a:lvl5pPr marL="1430670" indent="0">
              <a:buNone/>
              <a:defRPr sz="1252">
                <a:solidFill>
                  <a:schemeClr val="tx1">
                    <a:tint val="75000"/>
                  </a:schemeClr>
                </a:solidFill>
              </a:defRPr>
            </a:lvl5pPr>
            <a:lvl6pPr marL="1788338" indent="0">
              <a:buNone/>
              <a:defRPr sz="1252">
                <a:solidFill>
                  <a:schemeClr val="tx1">
                    <a:tint val="75000"/>
                  </a:schemeClr>
                </a:solidFill>
              </a:defRPr>
            </a:lvl6pPr>
            <a:lvl7pPr marL="2146005" indent="0">
              <a:buNone/>
              <a:defRPr sz="1252">
                <a:solidFill>
                  <a:schemeClr val="tx1">
                    <a:tint val="75000"/>
                  </a:schemeClr>
                </a:solidFill>
              </a:defRPr>
            </a:lvl7pPr>
            <a:lvl8pPr marL="2503673" indent="0">
              <a:buNone/>
              <a:defRPr sz="1252">
                <a:solidFill>
                  <a:schemeClr val="tx1">
                    <a:tint val="75000"/>
                  </a:schemeClr>
                </a:solidFill>
              </a:defRPr>
            </a:lvl8pPr>
            <a:lvl9pPr marL="2861340" indent="0">
              <a:buNone/>
              <a:defRPr sz="125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771B5-65A3-4CA2-9C7D-D3D0B4AB8D1A}" type="datetimeFigureOut">
              <a:rPr lang="zh-CN" altLang="en-US" smtClean="0"/>
              <a:t>2018/12/20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97A09-6873-4427-A666-7A1D0785A81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24482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1788" y="2496289"/>
            <a:ext cx="3040142" cy="594985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21345" y="2496289"/>
            <a:ext cx="3040142" cy="594985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771B5-65A3-4CA2-9C7D-D3D0B4AB8D1A}" type="datetimeFigureOut">
              <a:rPr lang="zh-CN" altLang="en-US" smtClean="0"/>
              <a:t>2018/12/20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97A09-6873-4427-A666-7A1D0785A81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09188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719" y="499260"/>
            <a:ext cx="6169700" cy="181252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2720" y="2298757"/>
            <a:ext cx="3026170" cy="1126585"/>
          </a:xfrm>
        </p:spPr>
        <p:txBody>
          <a:bodyPr anchor="b"/>
          <a:lstStyle>
            <a:lvl1pPr marL="0" indent="0">
              <a:buNone/>
              <a:defRPr sz="1878" b="1"/>
            </a:lvl1pPr>
            <a:lvl2pPr marL="357668" indent="0">
              <a:buNone/>
              <a:defRPr sz="1565" b="1"/>
            </a:lvl2pPr>
            <a:lvl3pPr marL="715335" indent="0">
              <a:buNone/>
              <a:defRPr sz="1408" b="1"/>
            </a:lvl3pPr>
            <a:lvl4pPr marL="1073003" indent="0">
              <a:buNone/>
              <a:defRPr sz="1252" b="1"/>
            </a:lvl4pPr>
            <a:lvl5pPr marL="1430670" indent="0">
              <a:buNone/>
              <a:defRPr sz="1252" b="1"/>
            </a:lvl5pPr>
            <a:lvl6pPr marL="1788338" indent="0">
              <a:buNone/>
              <a:defRPr sz="1252" b="1"/>
            </a:lvl6pPr>
            <a:lvl7pPr marL="2146005" indent="0">
              <a:buNone/>
              <a:defRPr sz="1252" b="1"/>
            </a:lvl7pPr>
            <a:lvl8pPr marL="2503673" indent="0">
              <a:buNone/>
              <a:defRPr sz="1252" b="1"/>
            </a:lvl8pPr>
            <a:lvl9pPr marL="2861340" indent="0">
              <a:buNone/>
              <a:defRPr sz="1252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2720" y="3425342"/>
            <a:ext cx="3026170" cy="50381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21346" y="2298757"/>
            <a:ext cx="3041074" cy="1126585"/>
          </a:xfrm>
        </p:spPr>
        <p:txBody>
          <a:bodyPr anchor="b"/>
          <a:lstStyle>
            <a:lvl1pPr marL="0" indent="0">
              <a:buNone/>
              <a:defRPr sz="1878" b="1"/>
            </a:lvl1pPr>
            <a:lvl2pPr marL="357668" indent="0">
              <a:buNone/>
              <a:defRPr sz="1565" b="1"/>
            </a:lvl2pPr>
            <a:lvl3pPr marL="715335" indent="0">
              <a:buNone/>
              <a:defRPr sz="1408" b="1"/>
            </a:lvl3pPr>
            <a:lvl4pPr marL="1073003" indent="0">
              <a:buNone/>
              <a:defRPr sz="1252" b="1"/>
            </a:lvl4pPr>
            <a:lvl5pPr marL="1430670" indent="0">
              <a:buNone/>
              <a:defRPr sz="1252" b="1"/>
            </a:lvl5pPr>
            <a:lvl6pPr marL="1788338" indent="0">
              <a:buNone/>
              <a:defRPr sz="1252" b="1"/>
            </a:lvl6pPr>
            <a:lvl7pPr marL="2146005" indent="0">
              <a:buNone/>
              <a:defRPr sz="1252" b="1"/>
            </a:lvl7pPr>
            <a:lvl8pPr marL="2503673" indent="0">
              <a:buNone/>
              <a:defRPr sz="1252" b="1"/>
            </a:lvl8pPr>
            <a:lvl9pPr marL="2861340" indent="0">
              <a:buNone/>
              <a:defRPr sz="1252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21346" y="3425342"/>
            <a:ext cx="3041074" cy="50381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771B5-65A3-4CA2-9C7D-D3D0B4AB8D1A}" type="datetimeFigureOut">
              <a:rPr lang="zh-CN" altLang="en-US" smtClean="0"/>
              <a:t>2018/12/20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97A09-6873-4427-A666-7A1D0785A81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7613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771B5-65A3-4CA2-9C7D-D3D0B4AB8D1A}" type="datetimeFigureOut">
              <a:rPr lang="zh-CN" altLang="en-US" smtClean="0"/>
              <a:t>2018/12/20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97A09-6873-4427-A666-7A1D0785A81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8952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771B5-65A3-4CA2-9C7D-D3D0B4AB8D1A}" type="datetimeFigureOut">
              <a:rPr lang="zh-CN" altLang="en-US" smtClean="0"/>
              <a:t>2018/12/20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97A09-6873-4427-A666-7A1D0785A81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507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720" y="625158"/>
            <a:ext cx="2307117" cy="2188051"/>
          </a:xfrm>
        </p:spPr>
        <p:txBody>
          <a:bodyPr anchor="b"/>
          <a:lstStyle>
            <a:lvl1pPr>
              <a:defRPr sz="2503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1074" y="1350168"/>
            <a:ext cx="3621345" cy="6664006"/>
          </a:xfrm>
        </p:spPr>
        <p:txBody>
          <a:bodyPr/>
          <a:lstStyle>
            <a:lvl1pPr>
              <a:defRPr sz="2503"/>
            </a:lvl1pPr>
            <a:lvl2pPr>
              <a:defRPr sz="2190"/>
            </a:lvl2pPr>
            <a:lvl3pPr>
              <a:defRPr sz="1878"/>
            </a:lvl3pPr>
            <a:lvl4pPr>
              <a:defRPr sz="1565"/>
            </a:lvl4pPr>
            <a:lvl5pPr>
              <a:defRPr sz="1565"/>
            </a:lvl5pPr>
            <a:lvl6pPr>
              <a:defRPr sz="1565"/>
            </a:lvl6pPr>
            <a:lvl7pPr>
              <a:defRPr sz="1565"/>
            </a:lvl7pPr>
            <a:lvl8pPr>
              <a:defRPr sz="1565"/>
            </a:lvl8pPr>
            <a:lvl9pPr>
              <a:defRPr sz="1565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2720" y="2813209"/>
            <a:ext cx="2307117" cy="5211817"/>
          </a:xfrm>
        </p:spPr>
        <p:txBody>
          <a:bodyPr/>
          <a:lstStyle>
            <a:lvl1pPr marL="0" indent="0">
              <a:buNone/>
              <a:defRPr sz="1252"/>
            </a:lvl1pPr>
            <a:lvl2pPr marL="357668" indent="0">
              <a:buNone/>
              <a:defRPr sz="1095"/>
            </a:lvl2pPr>
            <a:lvl3pPr marL="715335" indent="0">
              <a:buNone/>
              <a:defRPr sz="939"/>
            </a:lvl3pPr>
            <a:lvl4pPr marL="1073003" indent="0">
              <a:buNone/>
              <a:defRPr sz="782"/>
            </a:lvl4pPr>
            <a:lvl5pPr marL="1430670" indent="0">
              <a:buNone/>
              <a:defRPr sz="782"/>
            </a:lvl5pPr>
            <a:lvl6pPr marL="1788338" indent="0">
              <a:buNone/>
              <a:defRPr sz="782"/>
            </a:lvl6pPr>
            <a:lvl7pPr marL="2146005" indent="0">
              <a:buNone/>
              <a:defRPr sz="782"/>
            </a:lvl7pPr>
            <a:lvl8pPr marL="2503673" indent="0">
              <a:buNone/>
              <a:defRPr sz="782"/>
            </a:lvl8pPr>
            <a:lvl9pPr marL="2861340" indent="0">
              <a:buNone/>
              <a:defRPr sz="782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771B5-65A3-4CA2-9C7D-D3D0B4AB8D1A}" type="datetimeFigureOut">
              <a:rPr lang="zh-CN" altLang="en-US" smtClean="0"/>
              <a:t>2018/12/20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97A09-6873-4427-A666-7A1D0785A81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99761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720" y="625158"/>
            <a:ext cx="2307117" cy="2188051"/>
          </a:xfrm>
        </p:spPr>
        <p:txBody>
          <a:bodyPr anchor="b"/>
          <a:lstStyle>
            <a:lvl1pPr>
              <a:defRPr sz="2503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41074" y="1350168"/>
            <a:ext cx="3621345" cy="6664006"/>
          </a:xfrm>
        </p:spPr>
        <p:txBody>
          <a:bodyPr anchor="t"/>
          <a:lstStyle>
            <a:lvl1pPr marL="0" indent="0">
              <a:buNone/>
              <a:defRPr sz="2503"/>
            </a:lvl1pPr>
            <a:lvl2pPr marL="357668" indent="0">
              <a:buNone/>
              <a:defRPr sz="2190"/>
            </a:lvl2pPr>
            <a:lvl3pPr marL="715335" indent="0">
              <a:buNone/>
              <a:defRPr sz="1878"/>
            </a:lvl3pPr>
            <a:lvl4pPr marL="1073003" indent="0">
              <a:buNone/>
              <a:defRPr sz="1565"/>
            </a:lvl4pPr>
            <a:lvl5pPr marL="1430670" indent="0">
              <a:buNone/>
              <a:defRPr sz="1565"/>
            </a:lvl5pPr>
            <a:lvl6pPr marL="1788338" indent="0">
              <a:buNone/>
              <a:defRPr sz="1565"/>
            </a:lvl6pPr>
            <a:lvl7pPr marL="2146005" indent="0">
              <a:buNone/>
              <a:defRPr sz="1565"/>
            </a:lvl7pPr>
            <a:lvl8pPr marL="2503673" indent="0">
              <a:buNone/>
              <a:defRPr sz="1565"/>
            </a:lvl8pPr>
            <a:lvl9pPr marL="2861340" indent="0">
              <a:buNone/>
              <a:defRPr sz="1565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2720" y="2813209"/>
            <a:ext cx="2307117" cy="5211817"/>
          </a:xfrm>
        </p:spPr>
        <p:txBody>
          <a:bodyPr/>
          <a:lstStyle>
            <a:lvl1pPr marL="0" indent="0">
              <a:buNone/>
              <a:defRPr sz="1252"/>
            </a:lvl1pPr>
            <a:lvl2pPr marL="357668" indent="0">
              <a:buNone/>
              <a:defRPr sz="1095"/>
            </a:lvl2pPr>
            <a:lvl3pPr marL="715335" indent="0">
              <a:buNone/>
              <a:defRPr sz="939"/>
            </a:lvl3pPr>
            <a:lvl4pPr marL="1073003" indent="0">
              <a:buNone/>
              <a:defRPr sz="782"/>
            </a:lvl4pPr>
            <a:lvl5pPr marL="1430670" indent="0">
              <a:buNone/>
              <a:defRPr sz="782"/>
            </a:lvl5pPr>
            <a:lvl6pPr marL="1788338" indent="0">
              <a:buNone/>
              <a:defRPr sz="782"/>
            </a:lvl6pPr>
            <a:lvl7pPr marL="2146005" indent="0">
              <a:buNone/>
              <a:defRPr sz="782"/>
            </a:lvl7pPr>
            <a:lvl8pPr marL="2503673" indent="0">
              <a:buNone/>
              <a:defRPr sz="782"/>
            </a:lvl8pPr>
            <a:lvl9pPr marL="2861340" indent="0">
              <a:buNone/>
              <a:defRPr sz="782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771B5-65A3-4CA2-9C7D-D3D0B4AB8D1A}" type="datetimeFigureOut">
              <a:rPr lang="zh-CN" altLang="en-US" smtClean="0"/>
              <a:t>2018/12/20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97A09-6873-4427-A666-7A1D0785A81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82659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1788" y="499260"/>
            <a:ext cx="6169700" cy="18125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1788" y="2496289"/>
            <a:ext cx="6169700" cy="59498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1788" y="8691428"/>
            <a:ext cx="1609487" cy="4992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9771B5-65A3-4CA2-9C7D-D3D0B4AB8D1A}" type="datetimeFigureOut">
              <a:rPr lang="zh-CN" altLang="en-US" smtClean="0"/>
              <a:t>2018/12/20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69523" y="8691428"/>
            <a:ext cx="2414230" cy="4992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52000" y="8691428"/>
            <a:ext cx="1609487" cy="4992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97A09-6873-4427-A666-7A1D0785A81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31212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715335" rtl="0" eaLnBrk="1" latinLnBrk="0" hangingPunct="1">
        <a:lnSpc>
          <a:spcPct val="90000"/>
        </a:lnSpc>
        <a:spcBef>
          <a:spcPct val="0"/>
        </a:spcBef>
        <a:buNone/>
        <a:defRPr sz="344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8834" indent="-178834" algn="l" defTabSz="715335" rtl="0" eaLnBrk="1" latinLnBrk="0" hangingPunct="1">
        <a:lnSpc>
          <a:spcPct val="90000"/>
        </a:lnSpc>
        <a:spcBef>
          <a:spcPts val="782"/>
        </a:spcBef>
        <a:buFont typeface="Arial" panose="020B0604020202020204" pitchFamily="34" charset="0"/>
        <a:buChar char="•"/>
        <a:defRPr sz="2190" kern="1200">
          <a:solidFill>
            <a:schemeClr val="tx1"/>
          </a:solidFill>
          <a:latin typeface="+mn-lt"/>
          <a:ea typeface="+mn-ea"/>
          <a:cs typeface="+mn-cs"/>
        </a:defRPr>
      </a:lvl1pPr>
      <a:lvl2pPr marL="536501" indent="-178834" algn="l" defTabSz="715335" rtl="0" eaLnBrk="1" latinLnBrk="0" hangingPunct="1">
        <a:lnSpc>
          <a:spcPct val="90000"/>
        </a:lnSpc>
        <a:spcBef>
          <a:spcPts val="391"/>
        </a:spcBef>
        <a:buFont typeface="Arial" panose="020B0604020202020204" pitchFamily="34" charset="0"/>
        <a:buChar char="•"/>
        <a:defRPr sz="1878" kern="1200">
          <a:solidFill>
            <a:schemeClr val="tx1"/>
          </a:solidFill>
          <a:latin typeface="+mn-lt"/>
          <a:ea typeface="+mn-ea"/>
          <a:cs typeface="+mn-cs"/>
        </a:defRPr>
      </a:lvl2pPr>
      <a:lvl3pPr marL="894169" indent="-178834" algn="l" defTabSz="715335" rtl="0" eaLnBrk="1" latinLnBrk="0" hangingPunct="1">
        <a:lnSpc>
          <a:spcPct val="90000"/>
        </a:lnSpc>
        <a:spcBef>
          <a:spcPts val="391"/>
        </a:spcBef>
        <a:buFont typeface="Arial" panose="020B0604020202020204" pitchFamily="34" charset="0"/>
        <a:buChar char="•"/>
        <a:defRPr sz="1565" kern="1200">
          <a:solidFill>
            <a:schemeClr val="tx1"/>
          </a:solidFill>
          <a:latin typeface="+mn-lt"/>
          <a:ea typeface="+mn-ea"/>
          <a:cs typeface="+mn-cs"/>
        </a:defRPr>
      </a:lvl3pPr>
      <a:lvl4pPr marL="1251836" indent="-178834" algn="l" defTabSz="715335" rtl="0" eaLnBrk="1" latinLnBrk="0" hangingPunct="1">
        <a:lnSpc>
          <a:spcPct val="90000"/>
        </a:lnSpc>
        <a:spcBef>
          <a:spcPts val="391"/>
        </a:spcBef>
        <a:buFont typeface="Arial" panose="020B0604020202020204" pitchFamily="34" charset="0"/>
        <a:buChar char="•"/>
        <a:defRPr sz="1408" kern="1200">
          <a:solidFill>
            <a:schemeClr val="tx1"/>
          </a:solidFill>
          <a:latin typeface="+mn-lt"/>
          <a:ea typeface="+mn-ea"/>
          <a:cs typeface="+mn-cs"/>
        </a:defRPr>
      </a:lvl4pPr>
      <a:lvl5pPr marL="1609504" indent="-178834" algn="l" defTabSz="715335" rtl="0" eaLnBrk="1" latinLnBrk="0" hangingPunct="1">
        <a:lnSpc>
          <a:spcPct val="90000"/>
        </a:lnSpc>
        <a:spcBef>
          <a:spcPts val="391"/>
        </a:spcBef>
        <a:buFont typeface="Arial" panose="020B0604020202020204" pitchFamily="34" charset="0"/>
        <a:buChar char="•"/>
        <a:defRPr sz="1408" kern="1200">
          <a:solidFill>
            <a:schemeClr val="tx1"/>
          </a:solidFill>
          <a:latin typeface="+mn-lt"/>
          <a:ea typeface="+mn-ea"/>
          <a:cs typeface="+mn-cs"/>
        </a:defRPr>
      </a:lvl5pPr>
      <a:lvl6pPr marL="1967172" indent="-178834" algn="l" defTabSz="715335" rtl="0" eaLnBrk="1" latinLnBrk="0" hangingPunct="1">
        <a:lnSpc>
          <a:spcPct val="90000"/>
        </a:lnSpc>
        <a:spcBef>
          <a:spcPts val="391"/>
        </a:spcBef>
        <a:buFont typeface="Arial" panose="020B0604020202020204" pitchFamily="34" charset="0"/>
        <a:buChar char="•"/>
        <a:defRPr sz="1408" kern="1200">
          <a:solidFill>
            <a:schemeClr val="tx1"/>
          </a:solidFill>
          <a:latin typeface="+mn-lt"/>
          <a:ea typeface="+mn-ea"/>
          <a:cs typeface="+mn-cs"/>
        </a:defRPr>
      </a:lvl6pPr>
      <a:lvl7pPr marL="2324839" indent="-178834" algn="l" defTabSz="715335" rtl="0" eaLnBrk="1" latinLnBrk="0" hangingPunct="1">
        <a:lnSpc>
          <a:spcPct val="90000"/>
        </a:lnSpc>
        <a:spcBef>
          <a:spcPts val="391"/>
        </a:spcBef>
        <a:buFont typeface="Arial" panose="020B0604020202020204" pitchFamily="34" charset="0"/>
        <a:buChar char="•"/>
        <a:defRPr sz="1408" kern="1200">
          <a:solidFill>
            <a:schemeClr val="tx1"/>
          </a:solidFill>
          <a:latin typeface="+mn-lt"/>
          <a:ea typeface="+mn-ea"/>
          <a:cs typeface="+mn-cs"/>
        </a:defRPr>
      </a:lvl7pPr>
      <a:lvl8pPr marL="2682507" indent="-178834" algn="l" defTabSz="715335" rtl="0" eaLnBrk="1" latinLnBrk="0" hangingPunct="1">
        <a:lnSpc>
          <a:spcPct val="90000"/>
        </a:lnSpc>
        <a:spcBef>
          <a:spcPts val="391"/>
        </a:spcBef>
        <a:buFont typeface="Arial" panose="020B0604020202020204" pitchFamily="34" charset="0"/>
        <a:buChar char="•"/>
        <a:defRPr sz="1408" kern="1200">
          <a:solidFill>
            <a:schemeClr val="tx1"/>
          </a:solidFill>
          <a:latin typeface="+mn-lt"/>
          <a:ea typeface="+mn-ea"/>
          <a:cs typeface="+mn-cs"/>
        </a:defRPr>
      </a:lvl8pPr>
      <a:lvl9pPr marL="3040174" indent="-178834" algn="l" defTabSz="715335" rtl="0" eaLnBrk="1" latinLnBrk="0" hangingPunct="1">
        <a:lnSpc>
          <a:spcPct val="90000"/>
        </a:lnSpc>
        <a:spcBef>
          <a:spcPts val="391"/>
        </a:spcBef>
        <a:buFont typeface="Arial" panose="020B0604020202020204" pitchFamily="34" charset="0"/>
        <a:buChar char="•"/>
        <a:defRPr sz="140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5335" rtl="0" eaLnBrk="1" latinLnBrk="0" hangingPunct="1">
        <a:defRPr sz="1408" kern="1200">
          <a:solidFill>
            <a:schemeClr val="tx1"/>
          </a:solidFill>
          <a:latin typeface="+mn-lt"/>
          <a:ea typeface="+mn-ea"/>
          <a:cs typeface="+mn-cs"/>
        </a:defRPr>
      </a:lvl1pPr>
      <a:lvl2pPr marL="357668" algn="l" defTabSz="715335" rtl="0" eaLnBrk="1" latinLnBrk="0" hangingPunct="1">
        <a:defRPr sz="1408" kern="1200">
          <a:solidFill>
            <a:schemeClr val="tx1"/>
          </a:solidFill>
          <a:latin typeface="+mn-lt"/>
          <a:ea typeface="+mn-ea"/>
          <a:cs typeface="+mn-cs"/>
        </a:defRPr>
      </a:lvl2pPr>
      <a:lvl3pPr marL="715335" algn="l" defTabSz="715335" rtl="0" eaLnBrk="1" latinLnBrk="0" hangingPunct="1">
        <a:defRPr sz="1408" kern="1200">
          <a:solidFill>
            <a:schemeClr val="tx1"/>
          </a:solidFill>
          <a:latin typeface="+mn-lt"/>
          <a:ea typeface="+mn-ea"/>
          <a:cs typeface="+mn-cs"/>
        </a:defRPr>
      </a:lvl3pPr>
      <a:lvl4pPr marL="1073003" algn="l" defTabSz="715335" rtl="0" eaLnBrk="1" latinLnBrk="0" hangingPunct="1">
        <a:defRPr sz="1408" kern="1200">
          <a:solidFill>
            <a:schemeClr val="tx1"/>
          </a:solidFill>
          <a:latin typeface="+mn-lt"/>
          <a:ea typeface="+mn-ea"/>
          <a:cs typeface="+mn-cs"/>
        </a:defRPr>
      </a:lvl4pPr>
      <a:lvl5pPr marL="1430670" algn="l" defTabSz="715335" rtl="0" eaLnBrk="1" latinLnBrk="0" hangingPunct="1">
        <a:defRPr sz="1408" kern="1200">
          <a:solidFill>
            <a:schemeClr val="tx1"/>
          </a:solidFill>
          <a:latin typeface="+mn-lt"/>
          <a:ea typeface="+mn-ea"/>
          <a:cs typeface="+mn-cs"/>
        </a:defRPr>
      </a:lvl5pPr>
      <a:lvl6pPr marL="1788338" algn="l" defTabSz="715335" rtl="0" eaLnBrk="1" latinLnBrk="0" hangingPunct="1">
        <a:defRPr sz="1408" kern="1200">
          <a:solidFill>
            <a:schemeClr val="tx1"/>
          </a:solidFill>
          <a:latin typeface="+mn-lt"/>
          <a:ea typeface="+mn-ea"/>
          <a:cs typeface="+mn-cs"/>
        </a:defRPr>
      </a:lvl6pPr>
      <a:lvl7pPr marL="2146005" algn="l" defTabSz="715335" rtl="0" eaLnBrk="1" latinLnBrk="0" hangingPunct="1">
        <a:defRPr sz="1408" kern="1200">
          <a:solidFill>
            <a:schemeClr val="tx1"/>
          </a:solidFill>
          <a:latin typeface="+mn-lt"/>
          <a:ea typeface="+mn-ea"/>
          <a:cs typeface="+mn-cs"/>
        </a:defRPr>
      </a:lvl7pPr>
      <a:lvl8pPr marL="2503673" algn="l" defTabSz="715335" rtl="0" eaLnBrk="1" latinLnBrk="0" hangingPunct="1">
        <a:defRPr sz="1408" kern="1200">
          <a:solidFill>
            <a:schemeClr val="tx1"/>
          </a:solidFill>
          <a:latin typeface="+mn-lt"/>
          <a:ea typeface="+mn-ea"/>
          <a:cs typeface="+mn-cs"/>
        </a:defRPr>
      </a:lvl8pPr>
      <a:lvl9pPr marL="2861340" algn="l" defTabSz="715335" rtl="0" eaLnBrk="1" latinLnBrk="0" hangingPunct="1">
        <a:defRPr sz="140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-5914417" y="992251"/>
            <a:ext cx="11031165" cy="922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>
                <a:effectLst/>
              </a:rPr>
              <a:t>2019</a:t>
            </a:r>
            <a:r>
              <a:rPr lang="zh-CN" altLang="en-US" dirty="0" smtClean="0">
                <a:effectLst/>
              </a:rPr>
              <a:t>年</a:t>
            </a:r>
            <a:r>
              <a:rPr lang="en-US" altLang="zh-CN" dirty="0" smtClean="0">
                <a:effectLst/>
              </a:rPr>
              <a:t>1</a:t>
            </a:r>
            <a:r>
              <a:rPr lang="zh-CN" altLang="en-US" dirty="0" smtClean="0">
                <a:effectLst/>
              </a:rPr>
              <a:t>月</a:t>
            </a:r>
            <a:r>
              <a:rPr lang="en-US" altLang="zh-CN" dirty="0" smtClean="0">
                <a:effectLst/>
              </a:rPr>
              <a:t>12</a:t>
            </a:r>
            <a:r>
              <a:rPr lang="zh-CN" altLang="en-US" dirty="0" smtClean="0">
                <a:effectLst/>
              </a:rPr>
              <a:t>日</a:t>
            </a:r>
          </a:p>
          <a:p>
            <a:r>
              <a:rPr lang="en-US" altLang="zh-CN" dirty="0" smtClean="0"/>
              <a:t/>
            </a:r>
            <a:br>
              <a:rPr lang="en-US" altLang="zh-CN" dirty="0" smtClean="0"/>
            </a:br>
            <a:endParaRPr lang="en-US" altLang="zh-CN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6088949"/>
              </p:ext>
            </p:extLst>
          </p:nvPr>
        </p:nvGraphicFramePr>
        <p:xfrm>
          <a:off x="0" y="-279405"/>
          <a:ext cx="7153275" cy="965676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95336"/>
                <a:gridCol w="3307404"/>
                <a:gridCol w="2250535"/>
              </a:tblGrid>
              <a:tr h="828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时间</a:t>
                      </a:r>
                      <a:endParaRPr lang="zh-CN" altLang="en-US" sz="20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事项</a:t>
                      </a:r>
                      <a:endParaRPr lang="zh-CN" altLang="en-US" sz="20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嘉宾</a:t>
                      </a:r>
                      <a:endParaRPr lang="zh-CN" altLang="en-US" sz="20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/>
                </a:tc>
              </a:tr>
              <a:tr h="830920">
                <a:tc>
                  <a:txBody>
                    <a:bodyPr/>
                    <a:lstStyle/>
                    <a:p>
                      <a:pPr marL="0" marR="0" indent="0" algn="ctr" defTabSz="7153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13:30-14:00</a:t>
                      </a:r>
                      <a:endParaRPr lang="zh-CN" altLang="en-US" sz="18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endParaRPr lang="zh-CN" altLang="en-US" sz="1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7153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签到</a:t>
                      </a:r>
                    </a:p>
                    <a:p>
                      <a:pPr algn="l"/>
                      <a:endParaRPr lang="zh-CN" alt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7153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N/A</a:t>
                      </a:r>
                    </a:p>
                    <a:p>
                      <a:pPr algn="l"/>
                      <a:endParaRPr lang="zh-CN" alt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/>
                </a:tc>
              </a:tr>
              <a:tr h="106450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14:00-14:10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会议开幕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7153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OWASP</a:t>
                      </a:r>
                      <a:r>
                        <a:rPr lang="zh-CN" alt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中国北京区域负责人张坤</a:t>
                      </a:r>
                    </a:p>
                  </a:txBody>
                  <a:tcPr anchor="ctr"/>
                </a:tc>
              </a:tr>
              <a:tr h="104278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14:10-14:30 </a:t>
                      </a:r>
                      <a:endParaRPr lang="zh-CN" altLang="en-US" sz="18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致辞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7153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OWASP</a:t>
                      </a:r>
                      <a:r>
                        <a:rPr lang="zh-CN" alt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中国副主席王颉</a:t>
                      </a:r>
                    </a:p>
                  </a:txBody>
                  <a:tcPr anchor="ctr"/>
                </a:tc>
              </a:tr>
              <a:tr h="97760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14:30-15:15</a:t>
                      </a:r>
                      <a:endParaRPr lang="zh-CN" altLang="en-US" sz="18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神秘议题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7153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安恒信息</a:t>
                      </a:r>
                    </a:p>
                  </a:txBody>
                  <a:tcPr anchor="ctr"/>
                </a:tc>
              </a:tr>
              <a:tr h="116231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15:15-16:00</a:t>
                      </a:r>
                      <a:endParaRPr lang="zh-CN" altLang="en-US" sz="18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企业</a:t>
                      </a:r>
                      <a:r>
                        <a:rPr lang="en-US" altLang="zh-CN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SRC</a:t>
                      </a:r>
                      <a:r>
                        <a:rPr lang="zh-CN" alt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如何赢在起跑线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7153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漏洞盒子</a:t>
                      </a:r>
                    </a:p>
                  </a:txBody>
                  <a:tcPr anchor="ctr"/>
                </a:tc>
              </a:tr>
              <a:tr h="82800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16:00-16:15</a:t>
                      </a:r>
                      <a:endParaRPr lang="zh-CN" altLang="en-US" sz="18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茶歇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7153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N/A</a:t>
                      </a:r>
                    </a:p>
                  </a:txBody>
                  <a:tcPr anchor="ctr"/>
                </a:tc>
              </a:tr>
              <a:tr h="116231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16:15-17:00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7153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企业信息安全建设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7153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破晓安全团队</a:t>
                      </a:r>
                    </a:p>
                  </a:txBody>
                  <a:tcPr anchor="ctr"/>
                </a:tc>
              </a:tr>
              <a:tr h="82800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17:00-17:20</a:t>
                      </a:r>
                      <a:endParaRPr lang="zh-CN" altLang="en-US" sz="18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大牛面对面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7153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N/A</a:t>
                      </a:r>
                    </a:p>
                  </a:txBody>
                  <a:tcPr anchor="ctr"/>
                </a:tc>
              </a:tr>
              <a:tr h="44245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17:20-17:30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抽奖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7153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N/A</a:t>
                      </a:r>
                    </a:p>
                  </a:txBody>
                  <a:tcPr anchor="ctr"/>
                </a:tc>
              </a:tr>
              <a:tr h="489860">
                <a:tc>
                  <a:txBody>
                    <a:bodyPr/>
                    <a:lstStyle/>
                    <a:p>
                      <a:pPr marL="0" marR="0" indent="0" algn="ctr" defTabSz="7153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17:30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会议结束</a:t>
                      </a:r>
                      <a:endParaRPr lang="zh-CN" alt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2805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202</TotalTime>
  <Words>64</Words>
  <Application>Microsoft Office PowerPoint</Application>
  <PresentationFormat>自定义</PresentationFormat>
  <Paragraphs>34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宋体</vt:lpstr>
      <vt:lpstr>微软雅黑</vt:lpstr>
      <vt:lpstr>Arial</vt:lpstr>
      <vt:lpstr>Calibri</vt:lpstr>
      <vt:lpstr>Calibri Light</vt:lpstr>
      <vt:lpstr>Office 主题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许飞</dc:creator>
  <cp:lastModifiedBy>许飞</cp:lastModifiedBy>
  <cp:revision>2</cp:revision>
  <dcterms:created xsi:type="dcterms:W3CDTF">2018-12-20T03:45:12Z</dcterms:created>
  <dcterms:modified xsi:type="dcterms:W3CDTF">2018-12-20T07:07:43Z</dcterms:modified>
</cp:coreProperties>
</file>